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6" r:id="rId4"/>
    <p:sldId id="279" r:id="rId5"/>
    <p:sldId id="297" r:id="rId6"/>
    <p:sldId id="277" r:id="rId7"/>
    <p:sldId id="283" r:id="rId8"/>
    <p:sldId id="291" r:id="rId9"/>
    <p:sldId id="292" r:id="rId10"/>
    <p:sldId id="29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9" autoAdjust="0"/>
    <p:restoredTop sz="94660"/>
  </p:normalViewPr>
  <p:slideViewPr>
    <p:cSldViewPr snapToGrid="0">
      <p:cViewPr varScale="1">
        <p:scale>
          <a:sx n="66" d="100"/>
          <a:sy n="66" d="100"/>
        </p:scale>
        <p:origin x="1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ZINNE CHUKWUEKE" userId="f42f999b0a96bf9f" providerId="LiveId" clId="{CD590F91-203D-4D5B-9D42-B1F06B9DDCA0}"/>
    <pc:docChg chg="undo custSel addSld delSld modSld sldOrd">
      <pc:chgData name="EZINNE CHUKWUEKE" userId="f42f999b0a96bf9f" providerId="LiveId" clId="{CD590F91-203D-4D5B-9D42-B1F06B9DDCA0}" dt="2025-10-04T12:20:43.331" v="2246" actId="2696"/>
      <pc:docMkLst>
        <pc:docMk/>
      </pc:docMkLst>
      <pc:sldChg chg="modSp mod">
        <pc:chgData name="EZINNE CHUKWUEKE" userId="f42f999b0a96bf9f" providerId="LiveId" clId="{CD590F91-203D-4D5B-9D42-B1F06B9DDCA0}" dt="2025-10-03T21:03:37.722" v="9" actId="207"/>
        <pc:sldMkLst>
          <pc:docMk/>
          <pc:sldMk cId="2582055443" sldId="256"/>
        </pc:sldMkLst>
        <pc:spChg chg="mod">
          <ac:chgData name="EZINNE CHUKWUEKE" userId="f42f999b0a96bf9f" providerId="LiveId" clId="{CD590F91-203D-4D5B-9D42-B1F06B9DDCA0}" dt="2025-10-03T21:03:14.573" v="7" actId="207"/>
          <ac:spMkLst>
            <pc:docMk/>
            <pc:sldMk cId="2582055443" sldId="256"/>
            <ac:spMk id="2" creationId="{7A12FB4B-A56E-E764-9583-77999D79E8EF}"/>
          </ac:spMkLst>
        </pc:spChg>
        <pc:spChg chg="mod">
          <ac:chgData name="EZINNE CHUKWUEKE" userId="f42f999b0a96bf9f" providerId="LiveId" clId="{CD590F91-203D-4D5B-9D42-B1F06B9DDCA0}" dt="2025-10-03T21:03:23.801" v="8" actId="207"/>
          <ac:spMkLst>
            <pc:docMk/>
            <pc:sldMk cId="2582055443" sldId="256"/>
            <ac:spMk id="3" creationId="{F57AA05B-3B3C-BDEE-8B7E-433C601AAC9D}"/>
          </ac:spMkLst>
        </pc:spChg>
        <pc:spChg chg="mod">
          <ac:chgData name="EZINNE CHUKWUEKE" userId="f42f999b0a96bf9f" providerId="LiveId" clId="{CD590F91-203D-4D5B-9D42-B1F06B9DDCA0}" dt="2025-10-03T21:03:37.722" v="9" actId="207"/>
          <ac:spMkLst>
            <pc:docMk/>
            <pc:sldMk cId="2582055443" sldId="256"/>
            <ac:spMk id="7" creationId="{31368EE0-EC07-BF9F-A238-0EF66245F677}"/>
          </ac:spMkLst>
        </pc:spChg>
      </pc:sldChg>
      <pc:sldChg chg="modSp mod setBg">
        <pc:chgData name="EZINNE CHUKWUEKE" userId="f42f999b0a96bf9f" providerId="LiveId" clId="{CD590F91-203D-4D5B-9D42-B1F06B9DDCA0}" dt="2025-10-03T23:26:45.439" v="199"/>
        <pc:sldMkLst>
          <pc:docMk/>
          <pc:sldMk cId="1826002914" sldId="257"/>
        </pc:sldMkLst>
        <pc:spChg chg="mod">
          <ac:chgData name="EZINNE CHUKWUEKE" userId="f42f999b0a96bf9f" providerId="LiveId" clId="{CD590F91-203D-4D5B-9D42-B1F06B9DDCA0}" dt="2025-10-03T21:05:39.919" v="14" actId="255"/>
          <ac:spMkLst>
            <pc:docMk/>
            <pc:sldMk cId="1826002914" sldId="257"/>
            <ac:spMk id="2" creationId="{81424F4C-48AB-EEB3-416A-13ECA0D7A357}"/>
          </ac:spMkLst>
        </pc:spChg>
        <pc:spChg chg="mod">
          <ac:chgData name="EZINNE CHUKWUEKE" userId="f42f999b0a96bf9f" providerId="LiveId" clId="{CD590F91-203D-4D5B-9D42-B1F06B9DDCA0}" dt="2025-10-03T21:04:13.424" v="11" actId="255"/>
          <ac:spMkLst>
            <pc:docMk/>
            <pc:sldMk cId="1826002914" sldId="257"/>
            <ac:spMk id="3" creationId="{A2D57EB6-29A2-DACB-AE03-D0DB398F2C5B}"/>
          </ac:spMkLst>
        </pc:spChg>
      </pc:sldChg>
      <pc:sldChg chg="delSp modSp del mod ord setBg">
        <pc:chgData name="EZINNE CHUKWUEKE" userId="f42f999b0a96bf9f" providerId="LiveId" clId="{CD590F91-203D-4D5B-9D42-B1F06B9DDCA0}" dt="2025-10-03T23:52:31.573" v="296" actId="2696"/>
        <pc:sldMkLst>
          <pc:docMk/>
          <pc:sldMk cId="1091788968" sldId="266"/>
        </pc:sldMkLst>
        <pc:picChg chg="del mod">
          <ac:chgData name="EZINNE CHUKWUEKE" userId="f42f999b0a96bf9f" providerId="LiveId" clId="{CD590F91-203D-4D5B-9D42-B1F06B9DDCA0}" dt="2025-10-03T23:38:55.647" v="201" actId="21"/>
          <ac:picMkLst>
            <pc:docMk/>
            <pc:sldMk cId="1091788968" sldId="266"/>
            <ac:picMk id="3" creationId="{A1EE542E-7D7A-153D-3C4F-FE119E719808}"/>
          </ac:picMkLst>
        </pc:picChg>
      </pc:sldChg>
      <pc:sldChg chg="modSp del mod ord">
        <pc:chgData name="EZINNE CHUKWUEKE" userId="f42f999b0a96bf9f" providerId="LiveId" clId="{CD590F91-203D-4D5B-9D42-B1F06B9DDCA0}" dt="2025-10-03T23:25:09.551" v="198" actId="2696"/>
        <pc:sldMkLst>
          <pc:docMk/>
          <pc:sldMk cId="3517515936" sldId="267"/>
        </pc:sldMkLst>
        <pc:picChg chg="mod">
          <ac:chgData name="EZINNE CHUKWUEKE" userId="f42f999b0a96bf9f" providerId="LiveId" clId="{CD590F91-203D-4D5B-9D42-B1F06B9DDCA0}" dt="2025-10-03T19:57:20.928" v="6" actId="14100"/>
          <ac:picMkLst>
            <pc:docMk/>
            <pc:sldMk cId="3517515936" sldId="267"/>
            <ac:picMk id="3" creationId="{F08A254D-BA39-2427-0D0B-53D14DD4A1B3}"/>
          </ac:picMkLst>
        </pc:picChg>
      </pc:sldChg>
      <pc:sldChg chg="addSp modSp del mod">
        <pc:chgData name="EZINNE CHUKWUEKE" userId="f42f999b0a96bf9f" providerId="LiveId" clId="{CD590F91-203D-4D5B-9D42-B1F06B9DDCA0}" dt="2025-10-03T23:09:10.056" v="158" actId="2696"/>
        <pc:sldMkLst>
          <pc:docMk/>
          <pc:sldMk cId="1287315804" sldId="268"/>
        </pc:sldMkLst>
        <pc:picChg chg="mod">
          <ac:chgData name="EZINNE CHUKWUEKE" userId="f42f999b0a96bf9f" providerId="LiveId" clId="{CD590F91-203D-4D5B-9D42-B1F06B9DDCA0}" dt="2025-10-03T23:08:51.635" v="156" actId="14100"/>
          <ac:picMkLst>
            <pc:docMk/>
            <pc:sldMk cId="1287315804" sldId="268"/>
            <ac:picMk id="3" creationId="{7FD61095-1704-849A-3F95-8EAD93D675DC}"/>
          </ac:picMkLst>
        </pc:picChg>
        <pc:picChg chg="add mod">
          <ac:chgData name="EZINNE CHUKWUEKE" userId="f42f999b0a96bf9f" providerId="LiveId" clId="{CD590F91-203D-4D5B-9D42-B1F06B9DDCA0}" dt="2025-10-03T23:08:54.147" v="157" actId="1076"/>
          <ac:picMkLst>
            <pc:docMk/>
            <pc:sldMk cId="1287315804" sldId="268"/>
            <ac:picMk id="4" creationId="{E7F5A015-F3FD-4426-376E-B8BA92CC0080}"/>
          </ac:picMkLst>
        </pc:picChg>
      </pc:sldChg>
      <pc:sldChg chg="del">
        <pc:chgData name="EZINNE CHUKWUEKE" userId="f42f999b0a96bf9f" providerId="LiveId" clId="{CD590F91-203D-4D5B-9D42-B1F06B9DDCA0}" dt="2025-10-03T23:24:37.316" v="197" actId="2696"/>
        <pc:sldMkLst>
          <pc:docMk/>
          <pc:sldMk cId="1680355905" sldId="272"/>
        </pc:sldMkLst>
      </pc:sldChg>
      <pc:sldChg chg="addSp delSp modSp new del mod ord">
        <pc:chgData name="EZINNE CHUKWUEKE" userId="f42f999b0a96bf9f" providerId="LiveId" clId="{CD590F91-203D-4D5B-9D42-B1F06B9DDCA0}" dt="2025-10-04T00:39:05.845" v="692" actId="2696"/>
        <pc:sldMkLst>
          <pc:docMk/>
          <pc:sldMk cId="251741136" sldId="273"/>
        </pc:sldMkLst>
        <pc:spChg chg="add mod">
          <ac:chgData name="EZINNE CHUKWUEKE" userId="f42f999b0a96bf9f" providerId="LiveId" clId="{CD590F91-203D-4D5B-9D42-B1F06B9DDCA0}" dt="2025-10-03T22:38:21.852" v="92" actId="208"/>
          <ac:spMkLst>
            <pc:docMk/>
            <pc:sldMk cId="251741136" sldId="273"/>
            <ac:spMk id="2" creationId="{46E2910A-4171-EA73-9021-AA32B84CD2FA}"/>
          </ac:spMkLst>
        </pc:spChg>
        <pc:spChg chg="add mod">
          <ac:chgData name="EZINNE CHUKWUEKE" userId="f42f999b0a96bf9f" providerId="LiveId" clId="{CD590F91-203D-4D5B-9D42-B1F06B9DDCA0}" dt="2025-10-03T22:48:47.692" v="136" actId="1076"/>
          <ac:spMkLst>
            <pc:docMk/>
            <pc:sldMk cId="251741136" sldId="273"/>
            <ac:spMk id="3" creationId="{F01A231F-B8D4-C1AF-99A2-0C3F1FCD8FF0}"/>
          </ac:spMkLst>
        </pc:spChg>
        <pc:spChg chg="add mod">
          <ac:chgData name="EZINNE CHUKWUEKE" userId="f42f999b0a96bf9f" providerId="LiveId" clId="{CD590F91-203D-4D5B-9D42-B1F06B9DDCA0}" dt="2025-10-03T22:38:15.178" v="90" actId="208"/>
          <ac:spMkLst>
            <pc:docMk/>
            <pc:sldMk cId="251741136" sldId="273"/>
            <ac:spMk id="4" creationId="{E0C0F715-FE08-2154-F36E-7148F7A336EA}"/>
          </ac:spMkLst>
        </pc:spChg>
        <pc:spChg chg="add mod">
          <ac:chgData name="EZINNE CHUKWUEKE" userId="f42f999b0a96bf9f" providerId="LiveId" clId="{CD590F91-203D-4D5B-9D42-B1F06B9DDCA0}" dt="2025-10-03T22:38:08.879" v="88" actId="207"/>
          <ac:spMkLst>
            <pc:docMk/>
            <pc:sldMk cId="251741136" sldId="273"/>
            <ac:spMk id="5" creationId="{C0781522-4ADF-6F7F-6E25-9B443CCF3696}"/>
          </ac:spMkLst>
        </pc:spChg>
        <pc:spChg chg="add del mod">
          <ac:chgData name="EZINNE CHUKWUEKE" userId="f42f999b0a96bf9f" providerId="LiveId" clId="{CD590F91-203D-4D5B-9D42-B1F06B9DDCA0}" dt="2025-10-03T22:31:40.424" v="54" actId="478"/>
          <ac:spMkLst>
            <pc:docMk/>
            <pc:sldMk cId="251741136" sldId="273"/>
            <ac:spMk id="10" creationId="{2CACDC49-017C-4433-9FC6-8399FD9C2C17}"/>
          </ac:spMkLst>
        </pc:spChg>
        <pc:spChg chg="add mod">
          <ac:chgData name="EZINNE CHUKWUEKE" userId="f42f999b0a96bf9f" providerId="LiveId" clId="{CD590F91-203D-4D5B-9D42-B1F06B9DDCA0}" dt="2025-10-03T22:44:31.823" v="110" actId="1582"/>
          <ac:spMkLst>
            <pc:docMk/>
            <pc:sldMk cId="251741136" sldId="273"/>
            <ac:spMk id="21" creationId="{D904B8DF-CB1D-BF7E-C550-6D29A58F25E0}"/>
          </ac:spMkLst>
        </pc:spChg>
        <pc:spChg chg="add del mod">
          <ac:chgData name="EZINNE CHUKWUEKE" userId="f42f999b0a96bf9f" providerId="LiveId" clId="{CD590F91-203D-4D5B-9D42-B1F06B9DDCA0}" dt="2025-10-03T22:46:49.114" v="119"/>
          <ac:spMkLst>
            <pc:docMk/>
            <pc:sldMk cId="251741136" sldId="273"/>
            <ac:spMk id="25" creationId="{5CDFBCC8-62C1-1ED6-7F85-4387A02F92B8}"/>
          </ac:spMkLst>
        </pc:spChg>
        <pc:spChg chg="add del mod">
          <ac:chgData name="EZINNE CHUKWUEKE" userId="f42f999b0a96bf9f" providerId="LiveId" clId="{CD590F91-203D-4D5B-9D42-B1F06B9DDCA0}" dt="2025-10-03T22:48:03.939" v="127"/>
          <ac:spMkLst>
            <pc:docMk/>
            <pc:sldMk cId="251741136" sldId="273"/>
            <ac:spMk id="27" creationId="{BA11107C-D1E8-171B-A4D3-000F9B310CF8}"/>
          </ac:spMkLst>
        </pc:spChg>
        <pc:spChg chg="add mod">
          <ac:chgData name="EZINNE CHUKWUEKE" userId="f42f999b0a96bf9f" providerId="LiveId" clId="{CD590F91-203D-4D5B-9D42-B1F06B9DDCA0}" dt="2025-10-03T22:47:37.090" v="121"/>
          <ac:spMkLst>
            <pc:docMk/>
            <pc:sldMk cId="251741136" sldId="273"/>
            <ac:spMk id="28" creationId="{E0312687-4B45-09F7-9714-ECEB2FCA68B5}"/>
          </ac:spMkLst>
        </pc:spChg>
        <pc:spChg chg="add mod">
          <ac:chgData name="EZINNE CHUKWUEKE" userId="f42f999b0a96bf9f" providerId="LiveId" clId="{CD590F91-203D-4D5B-9D42-B1F06B9DDCA0}" dt="2025-10-03T22:48:05.698" v="128" actId="1076"/>
          <ac:spMkLst>
            <pc:docMk/>
            <pc:sldMk cId="251741136" sldId="273"/>
            <ac:spMk id="29" creationId="{E4AA928C-0C50-EC81-F1B5-31CC7918C03F}"/>
          </ac:spMkLst>
        </pc:spChg>
        <pc:spChg chg="add mod">
          <ac:chgData name="EZINNE CHUKWUEKE" userId="f42f999b0a96bf9f" providerId="LiveId" clId="{CD590F91-203D-4D5B-9D42-B1F06B9DDCA0}" dt="2025-10-03T22:48:29.660" v="134" actId="1076"/>
          <ac:spMkLst>
            <pc:docMk/>
            <pc:sldMk cId="251741136" sldId="273"/>
            <ac:spMk id="30" creationId="{680C8544-E66D-8F22-B441-DD881E139E73}"/>
          </ac:spMkLst>
        </pc:spChg>
        <pc:spChg chg="add mod">
          <ac:chgData name="EZINNE CHUKWUEKE" userId="f42f999b0a96bf9f" providerId="LiveId" clId="{CD590F91-203D-4D5B-9D42-B1F06B9DDCA0}" dt="2025-10-03T22:48:13.804" v="130"/>
          <ac:spMkLst>
            <pc:docMk/>
            <pc:sldMk cId="251741136" sldId="273"/>
            <ac:spMk id="31" creationId="{44578132-515B-6AF6-6869-2577E242709E}"/>
          </ac:spMkLst>
        </pc:spChg>
        <pc:spChg chg="add mod">
          <ac:chgData name="EZINNE CHUKWUEKE" userId="f42f999b0a96bf9f" providerId="LiveId" clId="{CD590F91-203D-4D5B-9D42-B1F06B9DDCA0}" dt="2025-10-03T22:50:17.199" v="148" actId="255"/>
          <ac:spMkLst>
            <pc:docMk/>
            <pc:sldMk cId="251741136" sldId="273"/>
            <ac:spMk id="32" creationId="{0FDD8ED9-5D60-92EE-B490-0B603AE60242}"/>
          </ac:spMkLst>
        </pc:spChg>
        <pc:spChg chg="add mod">
          <ac:chgData name="EZINNE CHUKWUEKE" userId="f42f999b0a96bf9f" providerId="LiveId" clId="{CD590F91-203D-4D5B-9D42-B1F06B9DDCA0}" dt="2025-10-03T22:48:23.633" v="133" actId="1076"/>
          <ac:spMkLst>
            <pc:docMk/>
            <pc:sldMk cId="251741136" sldId="273"/>
            <ac:spMk id="33" creationId="{327267F6-238F-E16D-CFE8-57D47DE9B25A}"/>
          </ac:spMkLst>
        </pc:spChg>
        <pc:spChg chg="add mod">
          <ac:chgData name="EZINNE CHUKWUEKE" userId="f42f999b0a96bf9f" providerId="LiveId" clId="{CD590F91-203D-4D5B-9D42-B1F06B9DDCA0}" dt="2025-10-03T22:48:48.069" v="137"/>
          <ac:spMkLst>
            <pc:docMk/>
            <pc:sldMk cId="251741136" sldId="273"/>
            <ac:spMk id="34" creationId="{0312B7B1-9DA8-5111-D3AF-C36721188037}"/>
          </ac:spMkLst>
        </pc:spChg>
        <pc:spChg chg="add mod">
          <ac:chgData name="EZINNE CHUKWUEKE" userId="f42f999b0a96bf9f" providerId="LiveId" clId="{CD590F91-203D-4D5B-9D42-B1F06B9DDCA0}" dt="2025-10-03T22:48:49.364" v="138"/>
          <ac:spMkLst>
            <pc:docMk/>
            <pc:sldMk cId="251741136" sldId="273"/>
            <ac:spMk id="35" creationId="{A8246358-68AA-425C-05D8-83127C7235F4}"/>
          </ac:spMkLst>
        </pc:spChg>
        <pc:spChg chg="add del mod">
          <ac:chgData name="EZINNE CHUKWUEKE" userId="f42f999b0a96bf9f" providerId="LiveId" clId="{CD590F91-203D-4D5B-9D42-B1F06B9DDCA0}" dt="2025-10-03T22:50:22.245" v="152" actId="20577"/>
          <ac:spMkLst>
            <pc:docMk/>
            <pc:sldMk cId="251741136" sldId="273"/>
            <ac:spMk id="36" creationId="{DF8E9867-EDF1-76AA-2C12-0004296AB09C}"/>
          </ac:spMkLst>
        </pc:spChg>
        <pc:cxnChg chg="add mod">
          <ac:chgData name="EZINNE CHUKWUEKE" userId="f42f999b0a96bf9f" providerId="LiveId" clId="{CD590F91-203D-4D5B-9D42-B1F06B9DDCA0}" dt="2025-10-03T22:29:36.486" v="44" actId="13822"/>
          <ac:cxnSpMkLst>
            <pc:docMk/>
            <pc:sldMk cId="251741136" sldId="273"/>
            <ac:cxnSpMk id="7" creationId="{A2F11CF3-D285-DCB7-F09B-B0D3A17A9655}"/>
          </ac:cxnSpMkLst>
        </pc:cxnChg>
        <pc:cxnChg chg="add mod">
          <ac:chgData name="EZINNE CHUKWUEKE" userId="f42f999b0a96bf9f" providerId="LiveId" clId="{CD590F91-203D-4D5B-9D42-B1F06B9DDCA0}" dt="2025-10-03T22:41:09.865" v="102" actId="208"/>
          <ac:cxnSpMkLst>
            <pc:docMk/>
            <pc:sldMk cId="251741136" sldId="273"/>
            <ac:cxnSpMk id="9" creationId="{2364E9EB-CEB8-CB7C-68ED-B814B81A64CE}"/>
          </ac:cxnSpMkLst>
        </pc:cxnChg>
        <pc:cxnChg chg="add del mod">
          <ac:chgData name="EZINNE CHUKWUEKE" userId="f42f999b0a96bf9f" providerId="LiveId" clId="{CD590F91-203D-4D5B-9D42-B1F06B9DDCA0}" dt="2025-10-03T22:33:02.598" v="67" actId="478"/>
          <ac:cxnSpMkLst>
            <pc:docMk/>
            <pc:sldMk cId="251741136" sldId="273"/>
            <ac:cxnSpMk id="11" creationId="{398944F6-C7FE-3A5A-2FB7-7721C11D1ED8}"/>
          </ac:cxnSpMkLst>
        </pc:cxnChg>
        <pc:cxnChg chg="add del mod">
          <ac:chgData name="EZINNE CHUKWUEKE" userId="f42f999b0a96bf9f" providerId="LiveId" clId="{CD590F91-203D-4D5B-9D42-B1F06B9DDCA0}" dt="2025-10-03T22:32:59.384" v="66" actId="478"/>
          <ac:cxnSpMkLst>
            <pc:docMk/>
            <pc:sldMk cId="251741136" sldId="273"/>
            <ac:cxnSpMk id="12" creationId="{B672BE6C-8512-2348-1788-C1DE9C782188}"/>
          </ac:cxnSpMkLst>
        </pc:cxnChg>
        <pc:cxnChg chg="add del mod">
          <ac:chgData name="EZINNE CHUKWUEKE" userId="f42f999b0a96bf9f" providerId="LiveId" clId="{CD590F91-203D-4D5B-9D42-B1F06B9DDCA0}" dt="2025-10-03T22:33:04.942" v="68" actId="478"/>
          <ac:cxnSpMkLst>
            <pc:docMk/>
            <pc:sldMk cId="251741136" sldId="273"/>
            <ac:cxnSpMk id="13" creationId="{CE0AF7CA-F529-8C20-F5BF-788AA8F62722}"/>
          </ac:cxnSpMkLst>
        </pc:cxnChg>
        <pc:cxnChg chg="add mod">
          <ac:chgData name="EZINNE CHUKWUEKE" userId="f42f999b0a96bf9f" providerId="LiveId" clId="{CD590F91-203D-4D5B-9D42-B1F06B9DDCA0}" dt="2025-10-03T22:41:20.829" v="106" actId="208"/>
          <ac:cxnSpMkLst>
            <pc:docMk/>
            <pc:sldMk cId="251741136" sldId="273"/>
            <ac:cxnSpMk id="16" creationId="{5DEA88B1-302E-566F-A79D-B18ABDE3BDA2}"/>
          </ac:cxnSpMkLst>
        </pc:cxnChg>
        <pc:cxnChg chg="add mod">
          <ac:chgData name="EZINNE CHUKWUEKE" userId="f42f999b0a96bf9f" providerId="LiveId" clId="{CD590F91-203D-4D5B-9D42-B1F06B9DDCA0}" dt="2025-10-03T22:41:13.966" v="103" actId="208"/>
          <ac:cxnSpMkLst>
            <pc:docMk/>
            <pc:sldMk cId="251741136" sldId="273"/>
            <ac:cxnSpMk id="17" creationId="{5A58F8DF-D9F7-431D-14D1-8C2D17D441B6}"/>
          </ac:cxnSpMkLst>
        </pc:cxnChg>
        <pc:cxnChg chg="add mod">
          <ac:chgData name="EZINNE CHUKWUEKE" userId="f42f999b0a96bf9f" providerId="LiveId" clId="{CD590F91-203D-4D5B-9D42-B1F06B9DDCA0}" dt="2025-10-03T22:41:17.490" v="105" actId="208"/>
          <ac:cxnSpMkLst>
            <pc:docMk/>
            <pc:sldMk cId="251741136" sldId="273"/>
            <ac:cxnSpMk id="18" creationId="{1065A0F3-2943-3378-E3F1-868133DE08E2}"/>
          </ac:cxnSpMkLst>
        </pc:cxnChg>
        <pc:cxnChg chg="add mod">
          <ac:chgData name="EZINNE CHUKWUEKE" userId="f42f999b0a96bf9f" providerId="LiveId" clId="{CD590F91-203D-4D5B-9D42-B1F06B9DDCA0}" dt="2025-10-03T22:45:17.648" v="114" actId="14100"/>
          <ac:cxnSpMkLst>
            <pc:docMk/>
            <pc:sldMk cId="251741136" sldId="273"/>
            <ac:cxnSpMk id="22" creationId="{15BF3970-F527-2192-4EF9-A291F66A9AC2}"/>
          </ac:cxnSpMkLst>
        </pc:cxnChg>
        <pc:cxnChg chg="add del mod">
          <ac:chgData name="EZINNE CHUKWUEKE" userId="f42f999b0a96bf9f" providerId="LiveId" clId="{CD590F91-203D-4D5B-9D42-B1F06B9DDCA0}" dt="2025-10-03T22:46:49.098" v="117" actId="478"/>
          <ac:cxnSpMkLst>
            <pc:docMk/>
            <pc:sldMk cId="251741136" sldId="273"/>
            <ac:cxnSpMk id="26" creationId="{0EA4B83C-A051-10A2-4355-D1407BAA251C}"/>
          </ac:cxnSpMkLst>
        </pc:cxnChg>
      </pc:sldChg>
      <pc:sldChg chg="addSp modSp new del mod setBg">
        <pc:chgData name="EZINNE CHUKWUEKE" userId="f42f999b0a96bf9f" providerId="LiveId" clId="{CD590F91-203D-4D5B-9D42-B1F06B9DDCA0}" dt="2025-10-04T11:56:40.527" v="2224" actId="2696"/>
        <pc:sldMkLst>
          <pc:docMk/>
          <pc:sldMk cId="2487859556" sldId="274"/>
        </pc:sldMkLst>
        <pc:picChg chg="add mod">
          <ac:chgData name="EZINNE CHUKWUEKE" userId="f42f999b0a96bf9f" providerId="LiveId" clId="{CD590F91-203D-4D5B-9D42-B1F06B9DDCA0}" dt="2025-10-03T23:46:49.112" v="245" actId="14100"/>
          <ac:picMkLst>
            <pc:docMk/>
            <pc:sldMk cId="2487859556" sldId="274"/>
            <ac:picMk id="3" creationId="{88C8C280-F501-19C1-85D3-C38320459F80}"/>
          </ac:picMkLst>
        </pc:picChg>
      </pc:sldChg>
      <pc:sldChg chg="addSp modSp new del mod setBg">
        <pc:chgData name="EZINNE CHUKWUEKE" userId="f42f999b0a96bf9f" providerId="LiveId" clId="{CD590F91-203D-4D5B-9D42-B1F06B9DDCA0}" dt="2025-10-04T12:07:54.279" v="2228" actId="2696"/>
        <pc:sldMkLst>
          <pc:docMk/>
          <pc:sldMk cId="3397259747" sldId="275"/>
        </pc:sldMkLst>
        <pc:picChg chg="add mod">
          <ac:chgData name="EZINNE CHUKWUEKE" userId="f42f999b0a96bf9f" providerId="LiveId" clId="{CD590F91-203D-4D5B-9D42-B1F06B9DDCA0}" dt="2025-10-03T23:14:55.081" v="174" actId="14100"/>
          <ac:picMkLst>
            <pc:docMk/>
            <pc:sldMk cId="3397259747" sldId="275"/>
            <ac:picMk id="3" creationId="{01673B37-FCA7-B717-AF4C-1675FFD68DC8}"/>
          </ac:picMkLst>
        </pc:picChg>
      </pc:sldChg>
      <pc:sldChg chg="add del setBg">
        <pc:chgData name="EZINNE CHUKWUEKE" userId="f42f999b0a96bf9f" providerId="LiveId" clId="{CD590F91-203D-4D5B-9D42-B1F06B9DDCA0}" dt="2025-10-04T00:35:51.152" v="680" actId="2696"/>
        <pc:sldMkLst>
          <pc:docMk/>
          <pc:sldMk cId="1358051310" sldId="276"/>
        </pc:sldMkLst>
      </pc:sldChg>
      <pc:sldChg chg="add del">
        <pc:chgData name="EZINNE CHUKWUEKE" userId="f42f999b0a96bf9f" providerId="LiveId" clId="{CD590F91-203D-4D5B-9D42-B1F06B9DDCA0}" dt="2025-10-04T00:59:00.496" v="731" actId="2696"/>
        <pc:sldMkLst>
          <pc:docMk/>
          <pc:sldMk cId="3358370698" sldId="276"/>
        </pc:sldMkLst>
      </pc:sldChg>
      <pc:sldChg chg="addSp delSp modSp new del mod ord setBg">
        <pc:chgData name="EZINNE CHUKWUEKE" userId="f42f999b0a96bf9f" providerId="LiveId" clId="{CD590F91-203D-4D5B-9D42-B1F06B9DDCA0}" dt="2025-10-04T00:08:15.738" v="383" actId="2696"/>
        <pc:sldMkLst>
          <pc:docMk/>
          <pc:sldMk cId="4112124309" sldId="276"/>
        </pc:sldMkLst>
        <pc:picChg chg="add del mod">
          <ac:chgData name="EZINNE CHUKWUEKE" userId="f42f999b0a96bf9f" providerId="LiveId" clId="{CD590F91-203D-4D5B-9D42-B1F06B9DDCA0}" dt="2025-10-03T23:24:01.814" v="194" actId="21"/>
          <ac:picMkLst>
            <pc:docMk/>
            <pc:sldMk cId="4112124309" sldId="276"/>
            <ac:picMk id="3" creationId="{3BF722FB-0D8A-BD30-847D-B5E746F3C35D}"/>
          </ac:picMkLst>
        </pc:picChg>
      </pc:sldChg>
      <pc:sldChg chg="addSp modSp new mod setBg">
        <pc:chgData name="EZINNE CHUKWUEKE" userId="f42f999b0a96bf9f" providerId="LiveId" clId="{CD590F91-203D-4D5B-9D42-B1F06B9DDCA0}" dt="2025-10-04T00:03:08.674" v="382" actId="14100"/>
        <pc:sldMkLst>
          <pc:docMk/>
          <pc:sldMk cId="3038580673" sldId="277"/>
        </pc:sldMkLst>
        <pc:picChg chg="add mod">
          <ac:chgData name="EZINNE CHUKWUEKE" userId="f42f999b0a96bf9f" providerId="LiveId" clId="{CD590F91-203D-4D5B-9D42-B1F06B9DDCA0}" dt="2025-10-04T00:03:08.674" v="382" actId="14100"/>
          <ac:picMkLst>
            <pc:docMk/>
            <pc:sldMk cId="3038580673" sldId="277"/>
            <ac:picMk id="3" creationId="{37C0DBBF-03C2-1734-C014-DFF5CA34A74B}"/>
          </ac:picMkLst>
        </pc:picChg>
      </pc:sldChg>
      <pc:sldChg chg="addSp delSp modSp new del mod">
        <pc:chgData name="EZINNE CHUKWUEKE" userId="f42f999b0a96bf9f" providerId="LiveId" clId="{CD590F91-203D-4D5B-9D42-B1F06B9DDCA0}" dt="2025-10-04T00:02:03.529" v="378" actId="2696"/>
        <pc:sldMkLst>
          <pc:docMk/>
          <pc:sldMk cId="3116773506" sldId="278"/>
        </pc:sldMkLst>
        <pc:spChg chg="mod">
          <ac:chgData name="EZINNE CHUKWUEKE" userId="f42f999b0a96bf9f" providerId="LiveId" clId="{CD590F91-203D-4D5B-9D42-B1F06B9DDCA0}" dt="2025-10-03T23:41:34.576" v="240" actId="1076"/>
          <ac:spMkLst>
            <pc:docMk/>
            <pc:sldMk cId="3116773506" sldId="278"/>
            <ac:spMk id="2" creationId="{8C968E86-1C3C-DFBC-48A4-619EC9B3C614}"/>
          </ac:spMkLst>
        </pc:spChg>
        <pc:spChg chg="del">
          <ac:chgData name="EZINNE CHUKWUEKE" userId="f42f999b0a96bf9f" providerId="LiveId" clId="{CD590F91-203D-4D5B-9D42-B1F06B9DDCA0}" dt="2025-10-03T23:39:50.632" v="227"/>
          <ac:spMkLst>
            <pc:docMk/>
            <pc:sldMk cId="3116773506" sldId="278"/>
            <ac:spMk id="3" creationId="{8438A32E-C028-1D9F-3EBC-2AF614536F1B}"/>
          </ac:spMkLst>
        </pc:spChg>
        <pc:spChg chg="add del mod">
          <ac:chgData name="EZINNE CHUKWUEKE" userId="f42f999b0a96bf9f" providerId="LiveId" clId="{CD590F91-203D-4D5B-9D42-B1F06B9DDCA0}" dt="2025-10-03T23:40:09.723" v="231"/>
          <ac:spMkLst>
            <pc:docMk/>
            <pc:sldMk cId="3116773506" sldId="278"/>
            <ac:spMk id="6" creationId="{04EBCBA5-80EA-F02F-EBDA-3EA2E5ADF3D5}"/>
          </ac:spMkLst>
        </pc:spChg>
        <pc:spChg chg="add del mod">
          <ac:chgData name="EZINNE CHUKWUEKE" userId="f42f999b0a96bf9f" providerId="LiveId" clId="{CD590F91-203D-4D5B-9D42-B1F06B9DDCA0}" dt="2025-10-03T23:41:03.858" v="236"/>
          <ac:spMkLst>
            <pc:docMk/>
            <pc:sldMk cId="3116773506" sldId="278"/>
            <ac:spMk id="9" creationId="{E3E8DC0E-B904-ABDE-F833-FF89EC34107C}"/>
          </ac:spMkLst>
        </pc:spChg>
        <pc:spChg chg="add del mod">
          <ac:chgData name="EZINNE CHUKWUEKE" userId="f42f999b0a96bf9f" providerId="LiveId" clId="{CD590F91-203D-4D5B-9D42-B1F06B9DDCA0}" dt="2025-10-03T23:40:44.394" v="235" actId="21"/>
          <ac:spMkLst>
            <pc:docMk/>
            <pc:sldMk cId="3116773506" sldId="278"/>
            <ac:spMk id="10" creationId="{535DA097-DC32-0592-1E29-B6427A386E0B}"/>
          </ac:spMkLst>
        </pc:spChg>
        <pc:spChg chg="add mod">
          <ac:chgData name="EZINNE CHUKWUEKE" userId="f42f999b0a96bf9f" providerId="LiveId" clId="{CD590F91-203D-4D5B-9D42-B1F06B9DDCA0}" dt="2025-10-03T23:41:28.149" v="239" actId="2711"/>
          <ac:spMkLst>
            <pc:docMk/>
            <pc:sldMk cId="3116773506" sldId="278"/>
            <ac:spMk id="11" creationId="{04628506-0F18-F655-1471-C5A682F2695A}"/>
          </ac:spMkLst>
        </pc:spChg>
        <pc:picChg chg="add del mod">
          <ac:chgData name="EZINNE CHUKWUEKE" userId="f42f999b0a96bf9f" providerId="LiveId" clId="{CD590F91-203D-4D5B-9D42-B1F06B9DDCA0}" dt="2025-10-03T23:40:06.360" v="230" actId="21"/>
          <ac:picMkLst>
            <pc:docMk/>
            <pc:sldMk cId="3116773506" sldId="278"/>
            <ac:picMk id="4" creationId="{62F62775-7EBB-E935-36A2-31F385E5E535}"/>
          </ac:picMkLst>
        </pc:picChg>
        <pc:picChg chg="add del mod">
          <ac:chgData name="EZINNE CHUKWUEKE" userId="f42f999b0a96bf9f" providerId="LiveId" clId="{CD590F91-203D-4D5B-9D42-B1F06B9DDCA0}" dt="2025-10-03T23:40:12.262" v="232" actId="21"/>
          <ac:picMkLst>
            <pc:docMk/>
            <pc:sldMk cId="3116773506" sldId="278"/>
            <ac:picMk id="7" creationId="{EA060FA7-7578-BB5C-5221-0ABAAF72EC45}"/>
          </ac:picMkLst>
        </pc:picChg>
      </pc:sldChg>
      <pc:sldChg chg="addSp delSp modSp new mod setBg">
        <pc:chgData name="EZINNE CHUKWUEKE" userId="f42f999b0a96bf9f" providerId="LiveId" clId="{CD590F91-203D-4D5B-9D42-B1F06B9DDCA0}" dt="2025-10-04T03:04:26.529" v="2029" actId="122"/>
        <pc:sldMkLst>
          <pc:docMk/>
          <pc:sldMk cId="1753989911" sldId="279"/>
        </pc:sldMkLst>
        <pc:spChg chg="mod">
          <ac:chgData name="EZINNE CHUKWUEKE" userId="f42f999b0a96bf9f" providerId="LiveId" clId="{CD590F91-203D-4D5B-9D42-B1F06B9DDCA0}" dt="2025-10-03T23:57:59.637" v="344" actId="20577"/>
          <ac:spMkLst>
            <pc:docMk/>
            <pc:sldMk cId="1753989911" sldId="279"/>
            <ac:spMk id="2" creationId="{DA8C1C9E-8450-743D-E3D7-A9429F08929B}"/>
          </ac:spMkLst>
        </pc:spChg>
        <pc:spChg chg="add del">
          <ac:chgData name="EZINNE CHUKWUEKE" userId="f42f999b0a96bf9f" providerId="LiveId" clId="{CD590F91-203D-4D5B-9D42-B1F06B9DDCA0}" dt="2025-10-03T23:50:41.329" v="284"/>
          <ac:spMkLst>
            <pc:docMk/>
            <pc:sldMk cId="1753989911" sldId="279"/>
            <ac:spMk id="3" creationId="{084A12FA-646D-A273-4A3C-36AED2631A2D}"/>
          </ac:spMkLst>
        </pc:spChg>
        <pc:spChg chg="add del mod">
          <ac:chgData name="EZINNE CHUKWUEKE" userId="f42f999b0a96bf9f" providerId="LiveId" clId="{CD590F91-203D-4D5B-9D42-B1F06B9DDCA0}" dt="2025-10-03T23:50:38.727" v="283"/>
          <ac:spMkLst>
            <pc:docMk/>
            <pc:sldMk cId="1753989911" sldId="279"/>
            <ac:spMk id="6" creationId="{3F0FF210-1DC6-B9F4-3815-7F9F9A532B1E}"/>
          </ac:spMkLst>
        </pc:spChg>
        <pc:spChg chg="add mod">
          <ac:chgData name="EZINNE CHUKWUEKE" userId="f42f999b0a96bf9f" providerId="LiveId" clId="{CD590F91-203D-4D5B-9D42-B1F06B9DDCA0}" dt="2025-10-04T03:04:26.529" v="2029" actId="122"/>
          <ac:spMkLst>
            <pc:docMk/>
            <pc:sldMk cId="1753989911" sldId="279"/>
            <ac:spMk id="7" creationId="{076E259D-39EC-168C-F2A7-5333139BFB65}"/>
          </ac:spMkLst>
        </pc:spChg>
        <pc:picChg chg="add del mod ord">
          <ac:chgData name="EZINNE CHUKWUEKE" userId="f42f999b0a96bf9f" providerId="LiveId" clId="{CD590F91-203D-4D5B-9D42-B1F06B9DDCA0}" dt="2025-10-03T23:49:30.471" v="279" actId="22"/>
          <ac:picMkLst>
            <pc:docMk/>
            <pc:sldMk cId="1753989911" sldId="279"/>
            <ac:picMk id="5" creationId="{5362FC8C-B6AD-24A0-A2C9-993A029D9F59}"/>
          </ac:picMkLst>
        </pc:picChg>
        <pc:picChg chg="add mod">
          <ac:chgData name="EZINNE CHUKWUEKE" userId="f42f999b0a96bf9f" providerId="LiveId" clId="{CD590F91-203D-4D5B-9D42-B1F06B9DDCA0}" dt="2025-10-04T00:00:48.923" v="365" actId="2085"/>
          <ac:picMkLst>
            <pc:docMk/>
            <pc:sldMk cId="1753989911" sldId="279"/>
            <ac:picMk id="9" creationId="{6E942511-6923-695C-C769-E2AC1C480668}"/>
          </ac:picMkLst>
        </pc:picChg>
        <pc:picChg chg="add del mod">
          <ac:chgData name="EZINNE CHUKWUEKE" userId="f42f999b0a96bf9f" providerId="LiveId" clId="{CD590F91-203D-4D5B-9D42-B1F06B9DDCA0}" dt="2025-10-04T00:00:55.527" v="366" actId="478"/>
          <ac:picMkLst>
            <pc:docMk/>
            <pc:sldMk cId="1753989911" sldId="279"/>
            <ac:picMk id="10" creationId="{6A2A6068-7A6C-C98C-A46F-B2EC276E920E}"/>
          </ac:picMkLst>
        </pc:picChg>
        <pc:picChg chg="add del mod">
          <ac:chgData name="EZINNE CHUKWUEKE" userId="f42f999b0a96bf9f" providerId="LiveId" clId="{CD590F91-203D-4D5B-9D42-B1F06B9DDCA0}" dt="2025-10-04T00:00:58.046" v="367" actId="478"/>
          <ac:picMkLst>
            <pc:docMk/>
            <pc:sldMk cId="1753989911" sldId="279"/>
            <ac:picMk id="11" creationId="{51049C68-B083-E524-DDD3-F9CFD892CC87}"/>
          </ac:picMkLst>
        </pc:picChg>
        <pc:picChg chg="add del mod">
          <ac:chgData name="EZINNE CHUKWUEKE" userId="f42f999b0a96bf9f" providerId="LiveId" clId="{CD590F91-203D-4D5B-9D42-B1F06B9DDCA0}" dt="2025-10-04T00:01:00.950" v="368" actId="478"/>
          <ac:picMkLst>
            <pc:docMk/>
            <pc:sldMk cId="1753989911" sldId="279"/>
            <ac:picMk id="12" creationId="{4B2E7B35-ACF0-E59E-DFF7-8FC4600CC8A9}"/>
          </ac:picMkLst>
        </pc:picChg>
        <pc:picChg chg="add del mod">
          <ac:chgData name="EZINNE CHUKWUEKE" userId="f42f999b0a96bf9f" providerId="LiveId" clId="{CD590F91-203D-4D5B-9D42-B1F06B9DDCA0}" dt="2025-10-04T00:01:03.019" v="369" actId="478"/>
          <ac:picMkLst>
            <pc:docMk/>
            <pc:sldMk cId="1753989911" sldId="279"/>
            <ac:picMk id="13" creationId="{EBABE715-88E6-562F-9C63-1BBCF13CF9FA}"/>
          </ac:picMkLst>
        </pc:picChg>
        <pc:picChg chg="add mod">
          <ac:chgData name="EZINNE CHUKWUEKE" userId="f42f999b0a96bf9f" providerId="LiveId" clId="{CD590F91-203D-4D5B-9D42-B1F06B9DDCA0}" dt="2025-10-04T00:01:32.173" v="377" actId="1076"/>
          <ac:picMkLst>
            <pc:docMk/>
            <pc:sldMk cId="1753989911" sldId="279"/>
            <ac:picMk id="14" creationId="{F9180334-2CDF-A5AF-CD81-86D9950D8869}"/>
          </ac:picMkLst>
        </pc:picChg>
        <pc:picChg chg="add mod">
          <ac:chgData name="EZINNE CHUKWUEKE" userId="f42f999b0a96bf9f" providerId="LiveId" clId="{CD590F91-203D-4D5B-9D42-B1F06B9DDCA0}" dt="2025-10-04T00:01:28.523" v="376" actId="1076"/>
          <ac:picMkLst>
            <pc:docMk/>
            <pc:sldMk cId="1753989911" sldId="279"/>
            <ac:picMk id="15" creationId="{1CFFA772-86E6-2753-305B-7421AD89FA32}"/>
          </ac:picMkLst>
        </pc:picChg>
        <pc:picChg chg="add mod">
          <ac:chgData name="EZINNE CHUKWUEKE" userId="f42f999b0a96bf9f" providerId="LiveId" clId="{CD590F91-203D-4D5B-9D42-B1F06B9DDCA0}" dt="2025-10-04T00:01:23.927" v="375" actId="1076"/>
          <ac:picMkLst>
            <pc:docMk/>
            <pc:sldMk cId="1753989911" sldId="279"/>
            <ac:picMk id="16" creationId="{F7E7B081-C56C-1E07-4139-4742362467E9}"/>
          </ac:picMkLst>
        </pc:picChg>
        <pc:picChg chg="add mod">
          <ac:chgData name="EZINNE CHUKWUEKE" userId="f42f999b0a96bf9f" providerId="LiveId" clId="{CD590F91-203D-4D5B-9D42-B1F06B9DDCA0}" dt="2025-10-04T00:01:18.824" v="374" actId="1076"/>
          <ac:picMkLst>
            <pc:docMk/>
            <pc:sldMk cId="1753989911" sldId="279"/>
            <ac:picMk id="17" creationId="{4A9FDB2D-2C66-6355-CFD8-4FF470E4A214}"/>
          </ac:picMkLst>
        </pc:picChg>
      </pc:sldChg>
      <pc:sldChg chg="addSp delSp modSp new del mod">
        <pc:chgData name="EZINNE CHUKWUEKE" userId="f42f999b0a96bf9f" providerId="LiveId" clId="{CD590F91-203D-4D5B-9D42-B1F06B9DDCA0}" dt="2025-10-04T00:21:01.582" v="469" actId="2696"/>
        <pc:sldMkLst>
          <pc:docMk/>
          <pc:sldMk cId="201597422" sldId="280"/>
        </pc:sldMkLst>
        <pc:spChg chg="del mod">
          <ac:chgData name="EZINNE CHUKWUEKE" userId="f42f999b0a96bf9f" providerId="LiveId" clId="{CD590F91-203D-4D5B-9D42-B1F06B9DDCA0}" dt="2025-10-04T00:11:24.518" v="401" actId="478"/>
          <ac:spMkLst>
            <pc:docMk/>
            <pc:sldMk cId="201597422" sldId="280"/>
            <ac:spMk id="2" creationId="{1651C2BD-08D3-FDF0-F797-43195F2592ED}"/>
          </ac:spMkLst>
        </pc:spChg>
        <pc:spChg chg="add del mod">
          <ac:chgData name="EZINNE CHUKWUEKE" userId="f42f999b0a96bf9f" providerId="LiveId" clId="{CD590F91-203D-4D5B-9D42-B1F06B9DDCA0}" dt="2025-10-04T00:14:30.319" v="442" actId="255"/>
          <ac:spMkLst>
            <pc:docMk/>
            <pc:sldMk cId="201597422" sldId="280"/>
            <ac:spMk id="3" creationId="{C6DF9FB2-D807-2F74-8803-CE5F5EA789B5}"/>
          </ac:spMkLst>
        </pc:spChg>
        <pc:spChg chg="mod">
          <ac:chgData name="EZINNE CHUKWUEKE" userId="f42f999b0a96bf9f" providerId="LiveId" clId="{CD590F91-203D-4D5B-9D42-B1F06B9DDCA0}" dt="2025-10-04T00:15:02.119" v="447" actId="14100"/>
          <ac:spMkLst>
            <pc:docMk/>
            <pc:sldMk cId="201597422" sldId="280"/>
            <ac:spMk id="4" creationId="{EF956B02-1051-EE08-243E-2215157FA57D}"/>
          </ac:spMkLst>
        </pc:spChg>
        <pc:spChg chg="mod">
          <ac:chgData name="EZINNE CHUKWUEKE" userId="f42f999b0a96bf9f" providerId="LiveId" clId="{CD590F91-203D-4D5B-9D42-B1F06B9DDCA0}" dt="2025-10-04T00:12:07.773" v="406" actId="14100"/>
          <ac:spMkLst>
            <pc:docMk/>
            <pc:sldMk cId="201597422" sldId="280"/>
            <ac:spMk id="5" creationId="{C956521F-0962-C492-7214-BD7283EBA9AD}"/>
          </ac:spMkLst>
        </pc:spChg>
        <pc:spChg chg="mod">
          <ac:chgData name="EZINNE CHUKWUEKE" userId="f42f999b0a96bf9f" providerId="LiveId" clId="{CD590F91-203D-4D5B-9D42-B1F06B9DDCA0}" dt="2025-10-04T00:13:10.140" v="422" actId="27636"/>
          <ac:spMkLst>
            <pc:docMk/>
            <pc:sldMk cId="201597422" sldId="280"/>
            <ac:spMk id="6" creationId="{6F837C03-D31A-2F75-99F1-298E13AB7632}"/>
          </ac:spMkLst>
        </pc:spChg>
      </pc:sldChg>
      <pc:sldChg chg="add del">
        <pc:chgData name="EZINNE CHUKWUEKE" userId="f42f999b0a96bf9f" providerId="LiveId" clId="{CD590F91-203D-4D5B-9D42-B1F06B9DDCA0}" dt="2025-10-04T00:23:21.743" v="503" actId="2696"/>
        <pc:sldMkLst>
          <pc:docMk/>
          <pc:sldMk cId="2459287230" sldId="280"/>
        </pc:sldMkLst>
      </pc:sldChg>
      <pc:sldChg chg="add del">
        <pc:chgData name="EZINNE CHUKWUEKE" userId="f42f999b0a96bf9f" providerId="LiveId" clId="{CD590F91-203D-4D5B-9D42-B1F06B9DDCA0}" dt="2025-10-04T00:23:04.496" v="501" actId="2696"/>
        <pc:sldMkLst>
          <pc:docMk/>
          <pc:sldMk cId="3751425019" sldId="280"/>
        </pc:sldMkLst>
      </pc:sldChg>
      <pc:sldChg chg="add del setBg">
        <pc:chgData name="EZINNE CHUKWUEKE" userId="f42f999b0a96bf9f" providerId="LiveId" clId="{CD590F91-203D-4D5B-9D42-B1F06B9DDCA0}" dt="2025-10-04T00:58:48.306" v="729" actId="2696"/>
        <pc:sldMkLst>
          <pc:docMk/>
          <pc:sldMk cId="923570851" sldId="281"/>
        </pc:sldMkLst>
      </pc:sldChg>
      <pc:sldChg chg="add del setBg">
        <pc:chgData name="EZINNE CHUKWUEKE" userId="f42f999b0a96bf9f" providerId="LiveId" clId="{CD590F91-203D-4D5B-9D42-B1F06B9DDCA0}" dt="2025-10-04T00:58:44.232" v="728" actId="2696"/>
        <pc:sldMkLst>
          <pc:docMk/>
          <pc:sldMk cId="3769503437" sldId="282"/>
        </pc:sldMkLst>
      </pc:sldChg>
      <pc:sldChg chg="addSp delSp modSp new mod ord setBg">
        <pc:chgData name="EZINNE CHUKWUEKE" userId="f42f999b0a96bf9f" providerId="LiveId" clId="{CD590F91-203D-4D5B-9D42-B1F06B9DDCA0}" dt="2025-10-04T03:16:17.075" v="2216" actId="255"/>
        <pc:sldMkLst>
          <pc:docMk/>
          <pc:sldMk cId="2781557043" sldId="283"/>
        </pc:sldMkLst>
        <pc:spChg chg="mod">
          <ac:chgData name="EZINNE CHUKWUEKE" userId="f42f999b0a96bf9f" providerId="LiveId" clId="{CD590F91-203D-4D5B-9D42-B1F06B9DDCA0}" dt="2025-10-04T03:16:17.075" v="2216" actId="255"/>
          <ac:spMkLst>
            <pc:docMk/>
            <pc:sldMk cId="2781557043" sldId="283"/>
            <ac:spMk id="2" creationId="{9E18111E-6696-4B8A-C01E-C8F1CF281334}"/>
          </ac:spMkLst>
        </pc:spChg>
        <pc:spChg chg="mod">
          <ac:chgData name="EZINNE CHUKWUEKE" userId="f42f999b0a96bf9f" providerId="LiveId" clId="{CD590F91-203D-4D5B-9D42-B1F06B9DDCA0}" dt="2025-10-04T02:35:52.515" v="1813" actId="255"/>
          <ac:spMkLst>
            <pc:docMk/>
            <pc:sldMk cId="2781557043" sldId="283"/>
            <ac:spMk id="3" creationId="{6C5C4649-172A-D8CE-C71B-C157D869B109}"/>
          </ac:spMkLst>
        </pc:spChg>
        <pc:spChg chg="add del">
          <ac:chgData name="EZINNE CHUKWUEKE" userId="f42f999b0a96bf9f" providerId="LiveId" clId="{CD590F91-203D-4D5B-9D42-B1F06B9DDCA0}" dt="2025-10-04T00:20:54.341" v="468"/>
          <ac:spMkLst>
            <pc:docMk/>
            <pc:sldMk cId="2781557043" sldId="283"/>
            <ac:spMk id="4" creationId="{B00BBC22-440D-1EE7-1845-92731CF3F745}"/>
          </ac:spMkLst>
        </pc:spChg>
        <pc:spChg chg="add del mod">
          <ac:chgData name="EZINNE CHUKWUEKE" userId="f42f999b0a96bf9f" providerId="LiveId" clId="{CD590F91-203D-4D5B-9D42-B1F06B9DDCA0}" dt="2025-10-04T00:20:52.370" v="466"/>
          <ac:spMkLst>
            <pc:docMk/>
            <pc:sldMk cId="2781557043" sldId="283"/>
            <ac:spMk id="5" creationId="{261C6465-4B0F-D760-40F5-FA622AC8003D}"/>
          </ac:spMkLst>
        </pc:spChg>
        <pc:spChg chg="add del mod">
          <ac:chgData name="EZINNE CHUKWUEKE" userId="f42f999b0a96bf9f" providerId="LiveId" clId="{CD590F91-203D-4D5B-9D42-B1F06B9DDCA0}" dt="2025-10-04T00:20:49.364" v="463"/>
          <ac:spMkLst>
            <pc:docMk/>
            <pc:sldMk cId="2781557043" sldId="283"/>
            <ac:spMk id="6" creationId="{8386E07C-F153-1986-DEB4-B0FAB24C8A67}"/>
          </ac:spMkLst>
        </pc:spChg>
        <pc:spChg chg="add del mod">
          <ac:chgData name="EZINNE CHUKWUEKE" userId="f42f999b0a96bf9f" providerId="LiveId" clId="{CD590F91-203D-4D5B-9D42-B1F06B9DDCA0}" dt="2025-10-04T00:22:58.392" v="498"/>
          <ac:spMkLst>
            <pc:docMk/>
            <pc:sldMk cId="2781557043" sldId="283"/>
            <ac:spMk id="7" creationId="{2FDE80F8-C3CC-8A0C-0FFF-5EF771272EA9}"/>
          </ac:spMkLst>
        </pc:spChg>
        <pc:spChg chg="add del mod">
          <ac:chgData name="EZINNE CHUKWUEKE" userId="f42f999b0a96bf9f" providerId="LiveId" clId="{CD590F91-203D-4D5B-9D42-B1F06B9DDCA0}" dt="2025-10-04T00:22:58.392" v="500"/>
          <ac:spMkLst>
            <pc:docMk/>
            <pc:sldMk cId="2781557043" sldId="283"/>
            <ac:spMk id="8" creationId="{D0C068B6-DE08-E8A0-514B-76D675EA77A1}"/>
          </ac:spMkLst>
        </pc:spChg>
        <pc:spChg chg="add del mod">
          <ac:chgData name="EZINNE CHUKWUEKE" userId="f42f999b0a96bf9f" providerId="LiveId" clId="{CD590F91-203D-4D5B-9D42-B1F06B9DDCA0}" dt="2025-10-04T00:35:42.565" v="679"/>
          <ac:spMkLst>
            <pc:docMk/>
            <pc:sldMk cId="2781557043" sldId="283"/>
            <ac:spMk id="9" creationId="{5DF9A69D-E91D-0264-62EA-07095F1C6664}"/>
          </ac:spMkLst>
        </pc:spChg>
        <pc:spChg chg="add del mod">
          <ac:chgData name="EZINNE CHUKWUEKE" userId="f42f999b0a96bf9f" providerId="LiveId" clId="{CD590F91-203D-4D5B-9D42-B1F06B9DDCA0}" dt="2025-10-04T00:41:16.636" v="707" actId="478"/>
          <ac:spMkLst>
            <pc:docMk/>
            <pc:sldMk cId="2781557043" sldId="283"/>
            <ac:spMk id="10" creationId="{09D482DE-B0A4-CF3F-C7EE-B9A4A70C3DD4}"/>
          </ac:spMkLst>
        </pc:spChg>
      </pc:sldChg>
      <pc:sldChg chg="new del">
        <pc:chgData name="EZINNE CHUKWUEKE" userId="f42f999b0a96bf9f" providerId="LiveId" clId="{CD590F91-203D-4D5B-9D42-B1F06B9DDCA0}" dt="2025-10-04T00:58:55.566" v="730" actId="2696"/>
        <pc:sldMkLst>
          <pc:docMk/>
          <pc:sldMk cId="2389769393" sldId="284"/>
        </pc:sldMkLst>
      </pc:sldChg>
      <pc:sldChg chg="addSp delSp modSp new del mod ord">
        <pc:chgData name="EZINNE CHUKWUEKE" userId="f42f999b0a96bf9f" providerId="LiveId" clId="{CD590F91-203D-4D5B-9D42-B1F06B9DDCA0}" dt="2025-10-04T02:28:22.985" v="1712" actId="2696"/>
        <pc:sldMkLst>
          <pc:docMk/>
          <pc:sldMk cId="2150422751" sldId="285"/>
        </pc:sldMkLst>
        <pc:spChg chg="add del mod">
          <ac:chgData name="EZINNE CHUKWUEKE" userId="f42f999b0a96bf9f" providerId="LiveId" clId="{CD590F91-203D-4D5B-9D42-B1F06B9DDCA0}" dt="2025-10-04T01:24:29.240" v="981" actId="27636"/>
          <ac:spMkLst>
            <pc:docMk/>
            <pc:sldMk cId="2150422751" sldId="285"/>
            <ac:spMk id="2" creationId="{BB6A072C-0FB0-66DB-69B5-39A941C5D7D2}"/>
          </ac:spMkLst>
        </pc:spChg>
        <pc:spChg chg="mod">
          <ac:chgData name="EZINNE CHUKWUEKE" userId="f42f999b0a96bf9f" providerId="LiveId" clId="{CD590F91-203D-4D5B-9D42-B1F06B9DDCA0}" dt="2025-10-04T02:05:05.101" v="1673" actId="1076"/>
          <ac:spMkLst>
            <pc:docMk/>
            <pc:sldMk cId="2150422751" sldId="285"/>
            <ac:spMk id="3" creationId="{80B3FEC3-38FB-2343-1B26-3E3B20A811C3}"/>
          </ac:spMkLst>
        </pc:spChg>
      </pc:sldChg>
      <pc:sldChg chg="modSp new del mod">
        <pc:chgData name="EZINNE CHUKWUEKE" userId="f42f999b0a96bf9f" providerId="LiveId" clId="{CD590F91-203D-4D5B-9D42-B1F06B9DDCA0}" dt="2025-10-04T01:18:49.657" v="899" actId="2696"/>
        <pc:sldMkLst>
          <pc:docMk/>
          <pc:sldMk cId="5677683" sldId="286"/>
        </pc:sldMkLst>
        <pc:spChg chg="mod">
          <ac:chgData name="EZINNE CHUKWUEKE" userId="f42f999b0a96bf9f" providerId="LiveId" clId="{CD590F91-203D-4D5B-9D42-B1F06B9DDCA0}" dt="2025-10-04T00:38:35.311" v="691" actId="20577"/>
          <ac:spMkLst>
            <pc:docMk/>
            <pc:sldMk cId="5677683" sldId="286"/>
            <ac:spMk id="3" creationId="{3E307871-F98E-C5CF-4E2A-C6EC4C8D0E5C}"/>
          </ac:spMkLst>
        </pc:spChg>
      </pc:sldChg>
      <pc:sldChg chg="new del">
        <pc:chgData name="EZINNE CHUKWUEKE" userId="f42f999b0a96bf9f" providerId="LiveId" clId="{CD590F91-203D-4D5B-9D42-B1F06B9DDCA0}" dt="2025-10-04T01:09:50.600" v="801" actId="2696"/>
        <pc:sldMkLst>
          <pc:docMk/>
          <pc:sldMk cId="2472431811" sldId="287"/>
        </pc:sldMkLst>
      </pc:sldChg>
      <pc:sldChg chg="new del">
        <pc:chgData name="EZINNE CHUKWUEKE" userId="f42f999b0a96bf9f" providerId="LiveId" clId="{CD590F91-203D-4D5B-9D42-B1F06B9DDCA0}" dt="2025-10-04T01:10:19.485" v="802" actId="2696"/>
        <pc:sldMkLst>
          <pc:docMk/>
          <pc:sldMk cId="4294761224" sldId="288"/>
        </pc:sldMkLst>
      </pc:sldChg>
      <pc:sldChg chg="addSp delSp modSp new del mod ord">
        <pc:chgData name="EZINNE CHUKWUEKE" userId="f42f999b0a96bf9f" providerId="LiveId" clId="{CD590F91-203D-4D5B-9D42-B1F06B9DDCA0}" dt="2025-10-04T03:03:44.534" v="2025" actId="2696"/>
        <pc:sldMkLst>
          <pc:docMk/>
          <pc:sldMk cId="208326861" sldId="289"/>
        </pc:sldMkLst>
        <pc:spChg chg="mod">
          <ac:chgData name="EZINNE CHUKWUEKE" userId="f42f999b0a96bf9f" providerId="LiveId" clId="{CD590F91-203D-4D5B-9D42-B1F06B9DDCA0}" dt="2025-10-04T02:42:57.608" v="1890" actId="20577"/>
          <ac:spMkLst>
            <pc:docMk/>
            <pc:sldMk cId="208326861" sldId="289"/>
            <ac:spMk id="2" creationId="{60D064E0-A9CA-B87F-06AE-52D4926C6453}"/>
          </ac:spMkLst>
        </pc:spChg>
        <pc:spChg chg="del">
          <ac:chgData name="EZINNE CHUKWUEKE" userId="f42f999b0a96bf9f" providerId="LiveId" clId="{CD590F91-203D-4D5B-9D42-B1F06B9DDCA0}" dt="2025-10-04T01:16:38.935" v="853"/>
          <ac:spMkLst>
            <pc:docMk/>
            <pc:sldMk cId="208326861" sldId="289"/>
            <ac:spMk id="3" creationId="{5D9A9C43-5206-C2AA-BB71-19B6468CE28B}"/>
          </ac:spMkLst>
        </pc:spChg>
        <pc:spChg chg="del mod">
          <ac:chgData name="EZINNE CHUKWUEKE" userId="f42f999b0a96bf9f" providerId="LiveId" clId="{CD590F91-203D-4D5B-9D42-B1F06B9DDCA0}" dt="2025-10-04T03:02:00.185" v="2001" actId="478"/>
          <ac:spMkLst>
            <pc:docMk/>
            <pc:sldMk cId="208326861" sldId="289"/>
            <ac:spMk id="4" creationId="{97CFA75D-8CBA-FB29-0D2E-757F49674942}"/>
          </ac:spMkLst>
        </pc:spChg>
        <pc:spChg chg="add mod">
          <ac:chgData name="EZINNE CHUKWUEKE" userId="f42f999b0a96bf9f" providerId="LiveId" clId="{CD590F91-203D-4D5B-9D42-B1F06B9DDCA0}" dt="2025-10-04T02:43:44.191" v="1899" actId="255"/>
          <ac:spMkLst>
            <pc:docMk/>
            <pc:sldMk cId="208326861" sldId="289"/>
            <ac:spMk id="5" creationId="{A24A710E-B9B0-08CE-3211-44274211D4A7}"/>
          </ac:spMkLst>
        </pc:spChg>
        <pc:spChg chg="add mod">
          <ac:chgData name="EZINNE CHUKWUEKE" userId="f42f999b0a96bf9f" providerId="LiveId" clId="{CD590F91-203D-4D5B-9D42-B1F06B9DDCA0}" dt="2025-10-04T03:02:00.185" v="2001" actId="478"/>
          <ac:spMkLst>
            <pc:docMk/>
            <pc:sldMk cId="208326861" sldId="289"/>
            <ac:spMk id="7" creationId="{0E496ACA-B606-7C90-1735-61B917857B86}"/>
          </ac:spMkLst>
        </pc:spChg>
      </pc:sldChg>
      <pc:sldChg chg="modSp new del mod">
        <pc:chgData name="EZINNE CHUKWUEKE" userId="f42f999b0a96bf9f" providerId="LiveId" clId="{CD590F91-203D-4D5B-9D42-B1F06B9DDCA0}" dt="2025-10-04T01:09:46.174" v="800" actId="2696"/>
        <pc:sldMkLst>
          <pc:docMk/>
          <pc:sldMk cId="2251562312" sldId="290"/>
        </pc:sldMkLst>
        <pc:spChg chg="mod">
          <ac:chgData name="EZINNE CHUKWUEKE" userId="f42f999b0a96bf9f" providerId="LiveId" clId="{CD590F91-203D-4D5B-9D42-B1F06B9DDCA0}" dt="2025-10-04T01:09:09.663" v="796" actId="1076"/>
          <ac:spMkLst>
            <pc:docMk/>
            <pc:sldMk cId="2251562312" sldId="290"/>
            <ac:spMk id="2" creationId="{54A3EA7A-D9B3-F44B-A08F-88EA0360D6B5}"/>
          </ac:spMkLst>
        </pc:spChg>
        <pc:spChg chg="mod">
          <ac:chgData name="EZINNE CHUKWUEKE" userId="f42f999b0a96bf9f" providerId="LiveId" clId="{CD590F91-203D-4D5B-9D42-B1F06B9DDCA0}" dt="2025-10-04T01:09:10.251" v="797" actId="1076"/>
          <ac:spMkLst>
            <pc:docMk/>
            <pc:sldMk cId="2251562312" sldId="290"/>
            <ac:spMk id="3" creationId="{01906497-F53F-260B-4D80-65D004728C09}"/>
          </ac:spMkLst>
        </pc:spChg>
        <pc:spChg chg="mod">
          <ac:chgData name="EZINNE CHUKWUEKE" userId="f42f999b0a96bf9f" providerId="LiveId" clId="{CD590F91-203D-4D5B-9D42-B1F06B9DDCA0}" dt="2025-10-04T01:09:11.289" v="798" actId="1076"/>
          <ac:spMkLst>
            <pc:docMk/>
            <pc:sldMk cId="2251562312" sldId="290"/>
            <ac:spMk id="4" creationId="{F6C010CA-3D08-6632-EC55-125B58704ADF}"/>
          </ac:spMkLst>
        </pc:spChg>
      </pc:sldChg>
      <pc:sldChg chg="addSp delSp modSp new mod setBg">
        <pc:chgData name="EZINNE CHUKWUEKE" userId="f42f999b0a96bf9f" providerId="LiveId" clId="{CD590F91-203D-4D5B-9D42-B1F06B9DDCA0}" dt="2025-10-04T03:16:07.830" v="2215" actId="255"/>
        <pc:sldMkLst>
          <pc:docMk/>
          <pc:sldMk cId="3820521061" sldId="291"/>
        </pc:sldMkLst>
        <pc:spChg chg="mod">
          <ac:chgData name="EZINNE CHUKWUEKE" userId="f42f999b0a96bf9f" providerId="LiveId" clId="{CD590F91-203D-4D5B-9D42-B1F06B9DDCA0}" dt="2025-10-04T03:16:07.830" v="2215" actId="255"/>
          <ac:spMkLst>
            <pc:docMk/>
            <pc:sldMk cId="3820521061" sldId="291"/>
            <ac:spMk id="2" creationId="{6DA1D6BC-2015-0DC6-4E68-2A2370E328D0}"/>
          </ac:spMkLst>
        </pc:spChg>
        <pc:spChg chg="del">
          <ac:chgData name="EZINNE CHUKWUEKE" userId="f42f999b0a96bf9f" providerId="LiveId" clId="{CD590F91-203D-4D5B-9D42-B1F06B9DDCA0}" dt="2025-10-04T01:37:38.474" v="1058" actId="931"/>
          <ac:spMkLst>
            <pc:docMk/>
            <pc:sldMk cId="3820521061" sldId="291"/>
            <ac:spMk id="3" creationId="{5B316DDA-BF48-9665-0BC1-B9EB5479308D}"/>
          </ac:spMkLst>
        </pc:spChg>
        <pc:spChg chg="mod">
          <ac:chgData name="EZINNE CHUKWUEKE" userId="f42f999b0a96bf9f" providerId="LiveId" clId="{CD590F91-203D-4D5B-9D42-B1F06B9DDCA0}" dt="2025-10-04T03:05:28.988" v="2032" actId="14100"/>
          <ac:spMkLst>
            <pc:docMk/>
            <pc:sldMk cId="3820521061" sldId="291"/>
            <ac:spMk id="4" creationId="{FD63E494-B8D9-2D03-9227-91AC8EF14406}"/>
          </ac:spMkLst>
        </pc:spChg>
        <pc:spChg chg="add del mod">
          <ac:chgData name="EZINNE CHUKWUEKE" userId="f42f999b0a96bf9f" providerId="LiveId" clId="{CD590F91-203D-4D5B-9D42-B1F06B9DDCA0}" dt="2025-10-04T01:39:07.280" v="1069" actId="931"/>
          <ac:spMkLst>
            <pc:docMk/>
            <pc:sldMk cId="3820521061" sldId="291"/>
            <ac:spMk id="10" creationId="{45E35905-C8F9-CD96-1C9B-4DCB398CD072}"/>
          </ac:spMkLst>
        </pc:spChg>
        <pc:spChg chg="add del mod">
          <ac:chgData name="EZINNE CHUKWUEKE" userId="f42f999b0a96bf9f" providerId="LiveId" clId="{CD590F91-203D-4D5B-9D42-B1F06B9DDCA0}" dt="2025-10-04T02:59:44.400" v="1978" actId="478"/>
          <ac:spMkLst>
            <pc:docMk/>
            <pc:sldMk cId="3820521061" sldId="291"/>
            <ac:spMk id="13" creationId="{ED2B3AA6-6DBA-78A2-6F8B-48C08E3B886E}"/>
          </ac:spMkLst>
        </pc:spChg>
        <pc:spChg chg="add del">
          <ac:chgData name="EZINNE CHUKWUEKE" userId="f42f999b0a96bf9f" providerId="LiveId" clId="{CD590F91-203D-4D5B-9D42-B1F06B9DDCA0}" dt="2025-10-04T01:55:36.619" v="1564" actId="478"/>
          <ac:spMkLst>
            <pc:docMk/>
            <pc:sldMk cId="3820521061" sldId="291"/>
            <ac:spMk id="14" creationId="{6C5E4CD1-04E6-3257-847B-C3A7BB23D17A}"/>
          </ac:spMkLst>
        </pc:spChg>
        <pc:spChg chg="add del mod">
          <ac:chgData name="EZINNE CHUKWUEKE" userId="f42f999b0a96bf9f" providerId="LiveId" clId="{CD590F91-203D-4D5B-9D42-B1F06B9DDCA0}" dt="2025-10-04T03:00:23.613" v="1988" actId="478"/>
          <ac:spMkLst>
            <pc:docMk/>
            <pc:sldMk cId="3820521061" sldId="291"/>
            <ac:spMk id="20" creationId="{50862ED0-F4FB-4B60-6252-3E1C5B91FE25}"/>
          </ac:spMkLst>
        </pc:spChg>
        <pc:spChg chg="add del mod">
          <ac:chgData name="EZINNE CHUKWUEKE" userId="f42f999b0a96bf9f" providerId="LiveId" clId="{CD590F91-203D-4D5B-9D42-B1F06B9DDCA0}" dt="2025-10-04T03:00:27.657" v="1989" actId="478"/>
          <ac:spMkLst>
            <pc:docMk/>
            <pc:sldMk cId="3820521061" sldId="291"/>
            <ac:spMk id="21" creationId="{A343726B-4C41-AF26-0772-B27F076265B7}"/>
          </ac:spMkLst>
        </pc:spChg>
        <pc:picChg chg="add del mod">
          <ac:chgData name="EZINNE CHUKWUEKE" userId="f42f999b0a96bf9f" providerId="LiveId" clId="{CD590F91-203D-4D5B-9D42-B1F06B9DDCA0}" dt="2025-10-04T01:38:33.619" v="1066" actId="21"/>
          <ac:picMkLst>
            <pc:docMk/>
            <pc:sldMk cId="3820521061" sldId="291"/>
            <ac:picMk id="6" creationId="{DA9409A7-7DBC-334A-FAD8-E95A6A94F001}"/>
          </ac:picMkLst>
        </pc:picChg>
        <pc:picChg chg="add del mod">
          <ac:chgData name="EZINNE CHUKWUEKE" userId="f42f999b0a96bf9f" providerId="LiveId" clId="{CD590F91-203D-4D5B-9D42-B1F06B9DDCA0}" dt="2025-10-04T01:38:56.059" v="1068" actId="478"/>
          <ac:picMkLst>
            <pc:docMk/>
            <pc:sldMk cId="3820521061" sldId="291"/>
            <ac:picMk id="8" creationId="{81FC4BB0-84DB-8DA2-73E4-7126FEC986FF}"/>
          </ac:picMkLst>
        </pc:picChg>
        <pc:picChg chg="add mod">
          <ac:chgData name="EZINNE CHUKWUEKE" userId="f42f999b0a96bf9f" providerId="LiveId" clId="{CD590F91-203D-4D5B-9D42-B1F06B9DDCA0}" dt="2025-10-04T03:06:01.882" v="2036" actId="14100"/>
          <ac:picMkLst>
            <pc:docMk/>
            <pc:sldMk cId="3820521061" sldId="291"/>
            <ac:picMk id="12" creationId="{23D7F616-CEBC-9051-C276-1AF23D8FC14B}"/>
          </ac:picMkLst>
        </pc:picChg>
        <pc:picChg chg="add del mod">
          <ac:chgData name="EZINNE CHUKWUEKE" userId="f42f999b0a96bf9f" providerId="LiveId" clId="{CD590F91-203D-4D5B-9D42-B1F06B9DDCA0}" dt="2025-10-04T01:57:51.155" v="1580" actId="478"/>
          <ac:picMkLst>
            <pc:docMk/>
            <pc:sldMk cId="3820521061" sldId="291"/>
            <ac:picMk id="16" creationId="{055358F4-729F-046E-E0E0-A1CA88F739DD}"/>
          </ac:picMkLst>
        </pc:picChg>
        <pc:picChg chg="add del mod">
          <ac:chgData name="EZINNE CHUKWUEKE" userId="f42f999b0a96bf9f" providerId="LiveId" clId="{CD590F91-203D-4D5B-9D42-B1F06B9DDCA0}" dt="2025-10-04T03:00:16.278" v="1985" actId="478"/>
          <ac:picMkLst>
            <pc:docMk/>
            <pc:sldMk cId="3820521061" sldId="291"/>
            <ac:picMk id="23" creationId="{04AD0A68-3460-AB75-A15E-D793BA5F05E5}"/>
          </ac:picMkLst>
        </pc:picChg>
        <pc:picChg chg="add mod">
          <ac:chgData name="EZINNE CHUKWUEKE" userId="f42f999b0a96bf9f" providerId="LiveId" clId="{CD590F91-203D-4D5B-9D42-B1F06B9DDCA0}" dt="2025-10-04T03:05:45.243" v="2034" actId="1076"/>
          <ac:picMkLst>
            <pc:docMk/>
            <pc:sldMk cId="3820521061" sldId="291"/>
            <ac:picMk id="25" creationId="{10B2CA0E-B8B0-9DE7-44BB-D84B73F5145C}"/>
          </ac:picMkLst>
        </pc:picChg>
        <pc:cxnChg chg="add del mod">
          <ac:chgData name="EZINNE CHUKWUEKE" userId="f42f999b0a96bf9f" providerId="LiveId" clId="{CD590F91-203D-4D5B-9D42-B1F06B9DDCA0}" dt="2025-10-04T02:04:39.969" v="1658" actId="478"/>
          <ac:cxnSpMkLst>
            <pc:docMk/>
            <pc:sldMk cId="3820521061" sldId="291"/>
            <ac:cxnSpMk id="18" creationId="{92C52FFB-456E-FAD7-D91C-DE91E55ACA02}"/>
          </ac:cxnSpMkLst>
        </pc:cxnChg>
      </pc:sldChg>
      <pc:sldChg chg="modSp new mod setBg">
        <pc:chgData name="EZINNE CHUKWUEKE" userId="f42f999b0a96bf9f" providerId="LiveId" clId="{CD590F91-203D-4D5B-9D42-B1F06B9DDCA0}" dt="2025-10-04T03:15:57.166" v="2214" actId="255"/>
        <pc:sldMkLst>
          <pc:docMk/>
          <pc:sldMk cId="2679741492" sldId="292"/>
        </pc:sldMkLst>
        <pc:spChg chg="mod">
          <ac:chgData name="EZINNE CHUKWUEKE" userId="f42f999b0a96bf9f" providerId="LiveId" clId="{CD590F91-203D-4D5B-9D42-B1F06B9DDCA0}" dt="2025-10-04T03:15:57.166" v="2214" actId="255"/>
          <ac:spMkLst>
            <pc:docMk/>
            <pc:sldMk cId="2679741492" sldId="292"/>
            <ac:spMk id="2" creationId="{E996DFE1-248A-3C32-502F-58FFA137CCDA}"/>
          </ac:spMkLst>
        </pc:spChg>
        <pc:spChg chg="mod">
          <ac:chgData name="EZINNE CHUKWUEKE" userId="f42f999b0a96bf9f" providerId="LiveId" clId="{CD590F91-203D-4D5B-9D42-B1F06B9DDCA0}" dt="2025-10-04T03:03:20.386" v="2022" actId="207"/>
          <ac:spMkLst>
            <pc:docMk/>
            <pc:sldMk cId="2679741492" sldId="292"/>
            <ac:spMk id="3" creationId="{39AD533F-B7C3-45A5-981A-2BE27363FDDB}"/>
          </ac:spMkLst>
        </pc:spChg>
      </pc:sldChg>
      <pc:sldChg chg="addSp delSp modSp new mod setBg">
        <pc:chgData name="EZINNE CHUKWUEKE" userId="f42f999b0a96bf9f" providerId="LiveId" clId="{CD590F91-203D-4D5B-9D42-B1F06B9DDCA0}" dt="2025-10-04T03:15:09.180" v="2213" actId="14100"/>
        <pc:sldMkLst>
          <pc:docMk/>
          <pc:sldMk cId="1531633231" sldId="293"/>
        </pc:sldMkLst>
        <pc:picChg chg="add del mod">
          <ac:chgData name="EZINNE CHUKWUEKE" userId="f42f999b0a96bf9f" providerId="LiveId" clId="{CD590F91-203D-4D5B-9D42-B1F06B9DDCA0}" dt="2025-10-04T03:10:43.381" v="2184" actId="478"/>
          <ac:picMkLst>
            <pc:docMk/>
            <pc:sldMk cId="1531633231" sldId="293"/>
            <ac:picMk id="3" creationId="{964EA0FB-909E-F5E9-C1CD-ADC57BB09843}"/>
          </ac:picMkLst>
        </pc:picChg>
        <pc:picChg chg="add mod">
          <ac:chgData name="EZINNE CHUKWUEKE" userId="f42f999b0a96bf9f" providerId="LiveId" clId="{CD590F91-203D-4D5B-9D42-B1F06B9DDCA0}" dt="2025-10-04T03:15:09.180" v="2213" actId="14100"/>
          <ac:picMkLst>
            <pc:docMk/>
            <pc:sldMk cId="1531633231" sldId="293"/>
            <ac:picMk id="5" creationId="{AAF9127F-94C4-3940-416D-2139B60E0920}"/>
          </ac:picMkLst>
        </pc:picChg>
      </pc:sldChg>
      <pc:sldChg chg="addSp modSp new del mod setBg">
        <pc:chgData name="EZINNE CHUKWUEKE" userId="f42f999b0a96bf9f" providerId="LiveId" clId="{CD590F91-203D-4D5B-9D42-B1F06B9DDCA0}" dt="2025-10-04T12:10:20.257" v="2235" actId="2696"/>
        <pc:sldMkLst>
          <pc:docMk/>
          <pc:sldMk cId="2341454657" sldId="294"/>
        </pc:sldMkLst>
        <pc:picChg chg="add mod">
          <ac:chgData name="EZINNE CHUKWUEKE" userId="f42f999b0a96bf9f" providerId="LiveId" clId="{CD590F91-203D-4D5B-9D42-B1F06B9DDCA0}" dt="2025-10-04T11:54:19.979" v="2223" actId="14100"/>
          <ac:picMkLst>
            <pc:docMk/>
            <pc:sldMk cId="2341454657" sldId="294"/>
            <ac:picMk id="3" creationId="{AF894CF3-6849-7F32-3C40-1477E17E4247}"/>
          </ac:picMkLst>
        </pc:picChg>
      </pc:sldChg>
      <pc:sldChg chg="addSp modSp new del mod setBg">
        <pc:chgData name="EZINNE CHUKWUEKE" userId="f42f999b0a96bf9f" providerId="LiveId" clId="{CD590F91-203D-4D5B-9D42-B1F06B9DDCA0}" dt="2025-10-04T12:20:43.331" v="2246" actId="2696"/>
        <pc:sldMkLst>
          <pc:docMk/>
          <pc:sldMk cId="4085774452" sldId="295"/>
        </pc:sldMkLst>
        <pc:picChg chg="add mod">
          <ac:chgData name="EZINNE CHUKWUEKE" userId="f42f999b0a96bf9f" providerId="LiveId" clId="{CD590F91-203D-4D5B-9D42-B1F06B9DDCA0}" dt="2025-10-04T12:17:40.950" v="2236" actId="1076"/>
          <ac:picMkLst>
            <pc:docMk/>
            <pc:sldMk cId="4085774452" sldId="295"/>
            <ac:picMk id="3" creationId="{55C619BA-137D-19B3-95FC-88E04BE1A363}"/>
          </ac:picMkLst>
        </pc:picChg>
      </pc:sldChg>
      <pc:sldChg chg="addSp modSp new mod setBg">
        <pc:chgData name="EZINNE CHUKWUEKE" userId="f42f999b0a96bf9f" providerId="LiveId" clId="{CD590F91-203D-4D5B-9D42-B1F06B9DDCA0}" dt="2025-10-04T12:09:59.253" v="2234" actId="14100"/>
        <pc:sldMkLst>
          <pc:docMk/>
          <pc:sldMk cId="2121306981" sldId="296"/>
        </pc:sldMkLst>
        <pc:picChg chg="add mod">
          <ac:chgData name="EZINNE CHUKWUEKE" userId="f42f999b0a96bf9f" providerId="LiveId" clId="{CD590F91-203D-4D5B-9D42-B1F06B9DDCA0}" dt="2025-10-04T12:09:59.253" v="2234" actId="14100"/>
          <ac:picMkLst>
            <pc:docMk/>
            <pc:sldMk cId="2121306981" sldId="296"/>
            <ac:picMk id="3" creationId="{35F1501D-3006-3189-599B-E00B79B35F47}"/>
          </ac:picMkLst>
        </pc:picChg>
      </pc:sldChg>
      <pc:sldChg chg="addSp delSp modSp new mod setBg">
        <pc:chgData name="EZINNE CHUKWUEKE" userId="f42f999b0a96bf9f" providerId="LiveId" clId="{CD590F91-203D-4D5B-9D42-B1F06B9DDCA0}" dt="2025-10-04T12:20:21.426" v="2245" actId="931"/>
        <pc:sldMkLst>
          <pc:docMk/>
          <pc:sldMk cId="6502740" sldId="297"/>
        </pc:sldMkLst>
        <pc:picChg chg="add del mod">
          <ac:chgData name="EZINNE CHUKWUEKE" userId="f42f999b0a96bf9f" providerId="LiveId" clId="{CD590F91-203D-4D5B-9D42-B1F06B9DDCA0}" dt="2025-10-04T12:20:03.714" v="2244" actId="21"/>
          <ac:picMkLst>
            <pc:docMk/>
            <pc:sldMk cId="6502740" sldId="297"/>
            <ac:picMk id="3" creationId="{7F858BF1-A9E2-87BB-4F92-A53436D78F76}"/>
          </ac:picMkLst>
        </pc:picChg>
        <pc:picChg chg="add mod">
          <ac:chgData name="EZINNE CHUKWUEKE" userId="f42f999b0a96bf9f" providerId="LiveId" clId="{CD590F91-203D-4D5B-9D42-B1F06B9DDCA0}" dt="2025-10-04T12:20:21.426" v="2245" actId="931"/>
          <ac:picMkLst>
            <pc:docMk/>
            <pc:sldMk cId="6502740" sldId="297"/>
            <ac:picMk id="5" creationId="{98D6D6FB-FF82-CB96-2E32-E5B7F7E139B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45CB-1BC5-5573-E5B9-60B841526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CDF1D-BFC1-9544-B22E-91356EEA3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13CE1-B5E6-C620-E616-9FC53571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BD73C-90C8-0A50-9FEE-F94213B1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A46F-8FD0-4056-B426-B3B3AABF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19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637E-88A7-6094-7468-2453C85C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84726-FA06-D642-85BD-031183378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2ACD8-2E9B-5A71-D49C-0BE88B60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24383-5098-CAFD-1988-B076C341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BD43B-93DF-2126-57C7-EF3B4122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48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88252-4830-7B06-46A0-F964EFC9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33586-50B0-A6B2-5DA2-7DC847B2C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83252-7C27-90DA-455D-C26FF7CF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5D6E3-2007-683C-F259-3C8E9245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66E3C-81BE-0B00-DEB5-606C9E98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5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7F6C-B0E6-DA31-7CED-674099F6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D03C5-BA90-32EB-F069-43A6B676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FC8-8271-DDC9-8DCC-12942879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DF6AE-A24A-A267-A481-40B07D95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3F750-BB76-E4B3-6841-C3B8ABB5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27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5FDE-84A4-089D-E741-41E0F1E8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1915C-6C35-A893-AE95-95DC94BD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DFCD2-195A-9211-CB72-184F70185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E206-E327-D2EB-CD1B-B0842A9E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AD207-705F-81A3-7886-1582BC24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7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8C80-9E5E-1052-7E0C-3FB43E72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11160-B91E-B471-0546-18E337D7F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3A955-B7BA-23B6-06AA-1BCFE47DB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E93A1-99C1-5E1A-C65A-B15BAEAC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ABF4F-A45F-C710-7465-2C24332A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81545-9949-C48C-C07D-BE76D4DE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12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DA23-95EB-44B4-37C4-83ED42B4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7E5D8-0C8E-C65E-8863-B1AC9564C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CD721-6DCB-F96C-E331-5CD70D629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73F0C-0FBB-131A-5CCD-829004E0D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E5A97-081D-45DE-8AF9-07B174495A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4A6EFC-C59D-80C4-CB6C-5A565C862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7DF41-BA64-9CFA-7E97-D8F6C913D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536E9-6EE8-21D8-23C7-7D01DBB2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88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DA1D-FBFF-0A11-CC95-28FBE551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B8510-B9EC-3CE5-99A9-40EDB86A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91426C-0A02-4C79-AF48-0B1D6D93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953A7-4D99-DDE2-4B05-71C79E3A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75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D8EF79-B72A-F8A1-20AA-533B1F3E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EEDA1-5132-4CE0-19B2-EDCA39E4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9650-2640-9D4E-ADE8-61E26DE0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92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D401-48A6-2A3B-8839-D79EE0DA3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53BA0-E584-283D-6072-52C9D19E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51320-5CF0-595D-F573-000DC1126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C00F6-C5E6-F7AA-0B1D-34460953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E9CD9-783F-F942-6B8C-2B790BEA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47F10-5746-B403-B0D0-903770B0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21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E8B5-E208-E689-8F10-415ADCE1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5F13D-0DC8-0AAA-21D0-97800B423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1BAC0-4176-B3A1-7DD2-43F9D95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7DF51-35E4-65B6-50B9-F918BC5B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6D7CC-07FC-AFF7-AD12-BD58D5EF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7EB83-C1A4-CD54-993D-6C44358B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94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AE217-BBCF-46F3-F6BD-132DFDD5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1F903-593A-C0F2-194D-52BDFB1B5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ACDC5-5CFC-D938-1A06-E9002C9FF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B1AD5-9EDD-4593-A66C-D4358CD64188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6057F-44CA-B44C-EC9E-C63832173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CF9D0-2BA7-66BC-3BE6-CAE742228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BEB3-3509-4248-AC79-EE823D00D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0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ullvalue/4188517246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9000" r="-4000" b="-9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FB4B-A56E-E764-9583-77999D79E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Solving the Murder of Roland Greene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AA05B-3B3C-BDEE-8B7E-433C601AA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en-GB" sz="36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 Data-Driven Forensic Investigation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68EE0-EC07-BF9F-A238-0EF66245F677}"/>
              </a:ext>
            </a:extLst>
          </p:cNvPr>
          <p:cNvSpPr txBox="1"/>
          <p:nvPr/>
        </p:nvSpPr>
        <p:spPr>
          <a:xfrm flipH="1">
            <a:off x="8187070" y="5643562"/>
            <a:ext cx="85034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Presented by : TEAM B</a:t>
            </a:r>
          </a:p>
          <a:p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Date : Saturday, 4</a:t>
            </a:r>
            <a:r>
              <a:rPr lang="en-GB" sz="2000" baseline="30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th</a:t>
            </a:r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October 2025</a:t>
            </a:r>
          </a:p>
          <a:p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Time :  8:30pm WAT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4147A4-1B13-7C35-2BFB-12420F3C9AD6}"/>
              </a:ext>
            </a:extLst>
          </p:cNvPr>
          <p:cNvCxnSpPr>
            <a:cxnSpLocks/>
          </p:cNvCxnSpPr>
          <p:nvPr/>
        </p:nvCxnSpPr>
        <p:spPr>
          <a:xfrm>
            <a:off x="3420255" y="3255962"/>
            <a:ext cx="535148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05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F9127F-94C4-3940-416D-2139B60E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6" b="89610" l="6556" r="95333">
                        <a14:foregroundMark x1="35667" y1="13312" x2="35667" y2="13312"/>
                        <a14:foregroundMark x1="38667" y1="12013" x2="49778" y2="16234"/>
                        <a14:foregroundMark x1="31556" y1="10714" x2="95444" y2="38961"/>
                        <a14:foregroundMark x1="8444" y1="13636" x2="6556" y2="42857"/>
                        <a14:foregroundMark x1="19667" y1="17208" x2="19667" y2="50974"/>
                        <a14:foregroundMark x1="25778" y1="30195" x2="28111" y2="42208"/>
                        <a14:foregroundMark x1="34222" y1="28896" x2="33000" y2="56818"/>
                        <a14:foregroundMark x1="45778" y1="36364" x2="44444" y2="63312"/>
                        <a14:foregroundMark x1="53778" y1="45130" x2="53222" y2="70455"/>
                        <a14:foregroundMark x1="60889" y1="50974" x2="60778" y2="73377"/>
                        <a14:foregroundMark x1="67222" y1="54870" x2="67000" y2="67208"/>
                        <a14:foregroundMark x1="71111" y1="49026" x2="72889" y2="56494"/>
                        <a14:foregroundMark x1="81000" y1="57468" x2="81000" y2="57468"/>
                        <a14:foregroundMark x1="88444" y1="52922" x2="88444" y2="52922"/>
                        <a14:foregroundMark x1="93333" y1="67208" x2="93333" y2="67208"/>
                        <a14:foregroundMark x1="85222" y1="52273" x2="85222" y2="52273"/>
                        <a14:foregroundMark x1="84000" y1="65584" x2="84000" y2="65584"/>
                        <a14:foregroundMark x1="83667" y1="84091" x2="83667" y2="84091"/>
                        <a14:foregroundMark x1="83111" y1="66558" x2="83111" y2="66558"/>
                        <a14:foregroundMark x1="76889" y1="50325" x2="76889" y2="50325"/>
                        <a14:foregroundMark x1="68889" y1="71104" x2="68889" y2="71104"/>
                        <a14:foregroundMark x1="57000" y1="69156" x2="57000" y2="69156"/>
                        <a14:foregroundMark x1="50667" y1="35065" x2="50667" y2="35065"/>
                        <a14:foregroundMark x1="47778" y1="68182" x2="47778" y2="68182"/>
                        <a14:foregroundMark x1="39222" y1="25974" x2="39222" y2="25974"/>
                        <a14:foregroundMark x1="37889" y1="58117" x2="37889" y2="58117"/>
                        <a14:foregroundMark x1="36778" y1="45130" x2="36778" y2="45130"/>
                        <a14:foregroundMark x1="37444" y1="24351" x2="37444" y2="24351"/>
                        <a14:foregroundMark x1="30333" y1="22403" x2="30333" y2="22403"/>
                        <a14:foregroundMark x1="22222" y1="50649" x2="22222" y2="50649"/>
                        <a14:foregroundMark x1="14778" y1="36039" x2="14778" y2="36039"/>
                        <a14:foregroundMark x1="13333" y1="49026" x2="13333" y2="49026"/>
                        <a14:foregroundMark x1="11444" y1="43506" x2="11444" y2="43506"/>
                        <a14:foregroundMark x1="13111" y1="15909" x2="13111" y2="15909"/>
                        <a14:foregroundMark x1="22667" y1="46104" x2="22667" y2="46104"/>
                        <a14:foregroundMark x1="37111" y1="39610" x2="37111" y2="39610"/>
                        <a14:foregroundMark x1="9667" y1="60390" x2="9667" y2="60390"/>
                        <a14:foregroundMark x1="51556" y1="84416" x2="51556" y2="84416"/>
                      </a14:backgroundRemoval>
                    </a14:imgEffect>
                    <a14:imgEffect>
                      <a14:colorTemperature colorTemp="11292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8" y="1759974"/>
            <a:ext cx="10146890" cy="3719052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4">
                <a:lumMod val="20000"/>
                <a:lumOff val="80000"/>
              </a:schemeClr>
            </a:glow>
            <a:outerShdw blurRad="50800" dist="50800" dir="5400000" algn="ctr" rotWithShape="0">
              <a:schemeClr val="accent4">
                <a:lumMod val="20000"/>
                <a:lumOff val="80000"/>
              </a:schemeClr>
            </a:outerShdw>
          </a:effectLst>
          <a:scene3d>
            <a:camera prst="orthographicFront"/>
            <a:lightRig rig="threePt" dir="t"/>
          </a:scene3d>
          <a:sp3d extrusionH="76200" contourW="12700" prstMaterial="softEdge">
            <a:extrusionClr>
              <a:schemeClr val="accent4">
                <a:lumMod val="20000"/>
                <a:lumOff val="80000"/>
              </a:schemeClr>
            </a:extrusionClr>
            <a:contourClr>
              <a:schemeClr val="accent4">
                <a:lumMod val="20000"/>
                <a:lumOff val="80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153163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4F4C-48AB-EEB3-416A-13ECA0D7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57EB6-29A2-DACB-AE03-D0DB398F2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4871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Case Summary:</a:t>
            </a:r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Roland Greene, a renowned art collector, was found dead in the Vault Room of his estate at </a:t>
            </a:r>
            <a:r>
              <a:rPr lang="en-GB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8:00 PM</a:t>
            </a:r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, shortly after receiving a call at </a:t>
            </a:r>
            <a:r>
              <a:rPr lang="en-GB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7:55 PM</a:t>
            </a:r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. All 30 guests claimed to have alibis—but only one is lying.</a:t>
            </a:r>
          </a:p>
          <a:p>
            <a:r>
              <a:rPr lang="en-GB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Project Goal:</a:t>
            </a:r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Use digital evidence and SQL analysis to identify the killer by uncovering inconsistencies in movement, access, and communication.</a:t>
            </a:r>
          </a:p>
          <a:p>
            <a:r>
              <a:rPr lang="en-GB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Tools Used:</a:t>
            </a:r>
            <a:endParaRPr lang="en-GB" sz="2000" dirty="0">
              <a:solidFill>
                <a:schemeClr val="accent4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SQL for querying structured datasets</a:t>
            </a:r>
          </a:p>
          <a:p>
            <a:r>
              <a:rPr lang="en-GB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Skills Demonstrated:</a:t>
            </a:r>
            <a:endParaRPr lang="en-GB" sz="2000" dirty="0">
              <a:solidFill>
                <a:schemeClr val="accent4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Data analysis &amp; cross-referencing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Logical reasoning &amp; timeline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Forensic investigation using structured datasets</a:t>
            </a:r>
          </a:p>
        </p:txBody>
      </p:sp>
    </p:spTree>
    <p:extLst>
      <p:ext uri="{BB962C8B-B14F-4D97-AF65-F5344CB8AC3E}">
        <p14:creationId xmlns:p14="http://schemas.microsoft.com/office/powerpoint/2010/main" val="182600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1501D-3006-3189-599B-E00B79B35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21" y="-9939"/>
            <a:ext cx="5218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0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1C9E-8450-743D-E3D7-A9429F08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Investigation Objectives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76E259D-39EC-168C-F2A7-5333139BFB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00694"/>
            <a:ext cx="899561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Analyze suspect behavior using door logs, call history, and forensic evidence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Detect timing conflicts or access anomalies to isolate the killer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Use a forensic timeline to validate or refute alibis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Summarize the investigation process and present a data-backed conclusion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Georgia" panose="02040502050405020303" pitchFamily="18" charset="0"/>
              </a:rPr>
              <a:t>Visualize key timelines or events to support your claims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6E942511-6923-695C-C769-E2AC1C480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8851" y="1800694"/>
            <a:ext cx="623637" cy="623637"/>
          </a:xfrm>
          <a:prstGeom prst="rect">
            <a:avLst/>
          </a:prstGeom>
        </p:spPr>
      </p:pic>
      <p:pic>
        <p:nvPicPr>
          <p:cNvPr id="14" name="Graphic 13" descr="Magnifying glass with solid fill">
            <a:extLst>
              <a:ext uri="{FF2B5EF4-FFF2-40B4-BE49-F238E27FC236}">
                <a16:creationId xmlns:a16="http://schemas.microsoft.com/office/drawing/2014/main" id="{F9180334-2CDF-A5AF-CD81-86D9950D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1378" y="5543539"/>
            <a:ext cx="623637" cy="623637"/>
          </a:xfrm>
          <a:prstGeom prst="rect">
            <a:avLst/>
          </a:prstGeom>
        </p:spPr>
      </p:pic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1CFFA772-86E6-2753-305B-7421AD89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1992" y="4531060"/>
            <a:ext cx="623637" cy="623637"/>
          </a:xfrm>
          <a:prstGeom prst="rect">
            <a:avLst/>
          </a:prstGeom>
        </p:spPr>
      </p:pic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F7E7B081-C56C-1E07-4139-474236246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706" y="3576555"/>
            <a:ext cx="623637" cy="623637"/>
          </a:xfrm>
          <a:prstGeom prst="rect">
            <a:avLst/>
          </a:prstGeom>
        </p:spPr>
      </p:pic>
      <p:pic>
        <p:nvPicPr>
          <p:cNvPr id="17" name="Graphic 16" descr="Magnifying glass with solid fill">
            <a:extLst>
              <a:ext uri="{FF2B5EF4-FFF2-40B4-BE49-F238E27FC236}">
                <a16:creationId xmlns:a16="http://schemas.microsoft.com/office/drawing/2014/main" id="{4A9FDB2D-2C66-6355-CFD8-4FF470E4A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5015" y="2694207"/>
            <a:ext cx="623637" cy="62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8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6D6FB-FF82-CB96-2E32-E5B7F7E1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47" y="0"/>
            <a:ext cx="5520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0DBBF-03C2-1734-C014-DFF5CA34A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693" y="0"/>
            <a:ext cx="7267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111E-6696-4B8A-C01E-C8F1CF28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79"/>
            <a:ext cx="10515600" cy="651205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GB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Key</a:t>
            </a:r>
            <a:r>
              <a:rPr lang="en-GB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C4649-172A-D8CE-C71B-C157D869B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7084"/>
            <a:ext cx="10515600" cy="61009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🕒 Vault Room Access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Robin Ahmed entered at </a:t>
            </a:r>
            <a:r>
              <a:rPr lang="en-GB" sz="2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7:56:35 PM</a:t>
            </a: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(pre-gunshot)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Jamie Bennett entered at </a:t>
            </a:r>
            <a:r>
              <a:rPr lang="en-GB" sz="2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8:00:55 PM</a:t>
            </a: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(likely discovered body)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Victor Shaw entered at </a:t>
            </a:r>
            <a:r>
              <a:rPr lang="en-GB" sz="2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8:04:53 PM</a:t>
            </a: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(after security feed cut)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accent4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GB" sz="2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📞 Final Phone Call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Roland spoke to Victor Hale at </a:t>
            </a:r>
            <a:r>
              <a:rPr lang="en-GB" sz="2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7:55:45 PM</a:t>
            </a: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(1 min)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Then to Susan Knight at </a:t>
            </a:r>
            <a:r>
              <a:rPr lang="en-GB" sz="2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7:56:39 PM</a:t>
            </a: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(6 min)—she was on the call during the gunshot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accent4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GB" sz="2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🚪 Alibi vs Access Logs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Robin Ahmed’s alibi “Left early” is false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Jamie Bennett’s “At home” is disproven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Victor Shaw’s “At hospital” is contradicted by logs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accent4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GB" sz="2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🧍‍♂️Top Suspects</a:t>
            </a:r>
          </a:p>
          <a:p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Robin Ahmed</a:t>
            </a:r>
          </a:p>
          <a:p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Jamie Bennett</a:t>
            </a:r>
          </a:p>
          <a:p>
            <a:r>
              <a:rPr lang="en-GB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Victor Shaw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4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4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55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1D6BC-2015-0DC6-4E68-2A2370E3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10" y="316864"/>
            <a:ext cx="10205884" cy="769441"/>
          </a:xfrm>
        </p:spPr>
        <p:txBody>
          <a:bodyPr>
            <a:noAutofit/>
          </a:bodyPr>
          <a:lstStyle/>
          <a:p>
            <a:pPr algn="ctr"/>
            <a:r>
              <a:rPr lang="en-GB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3E494-B8D9-2D03-9227-91AC8EF14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070" y="1288027"/>
            <a:ext cx="5108871" cy="5253110"/>
          </a:xfrm>
        </p:spPr>
        <p:txBody>
          <a:bodyPr>
            <a:normAutofit fontScale="25000" lnSpcReduction="20000"/>
          </a:bodyPr>
          <a:lstStyle/>
          <a:p>
            <a:endParaRPr lang="en-GB" sz="2200" b="1" dirty="0">
              <a:solidFill>
                <a:schemeClr val="accent4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Access Logs</a:t>
            </a:r>
            <a:r>
              <a:rPr lang="en-GB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: He entered the Vault Room at </a:t>
            </a:r>
            <a:r>
              <a:rPr lang="en-GB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7:56:35 PM</a:t>
            </a:r>
            <a:r>
              <a:rPr lang="en-GB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, just before Roland was last seen alive at </a:t>
            </a:r>
            <a:r>
              <a:rPr lang="en-GB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7:57 PM</a:t>
            </a:r>
            <a:r>
              <a:rPr lang="en-GB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and shot at </a:t>
            </a:r>
            <a:r>
              <a:rPr lang="en-GB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8:00 PM</a:t>
            </a:r>
            <a:r>
              <a:rPr lang="en-GB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Alibi Conflict</a:t>
            </a:r>
            <a:r>
              <a:rPr lang="en-GB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: His alibi—“Left early”—is directly contradicted by the logs. He was inside the Vault Room during the murder window.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Call History</a:t>
            </a:r>
            <a:r>
              <a:rPr lang="en-GB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: While Robin didn’t place the final call, he was the only person physically present with Roland before the gunshot.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Timeline Overlap</a:t>
            </a:r>
            <a:r>
              <a:rPr lang="en-GB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: His movement overlaps with the critical forensic events—especially the gunshot and motion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No Verifiable Exit</a:t>
            </a:r>
            <a:r>
              <a:rPr lang="en-GB" sz="8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: Unlike Jamie Bennett and Victor Shaw, who entered after the murder, Robin was already inside and unaccounted for during the exact moment of death.</a:t>
            </a:r>
          </a:p>
          <a:p>
            <a:endParaRPr lang="en-GB" sz="5000" dirty="0">
              <a:solidFill>
                <a:schemeClr val="accent4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3D7F616-CEBC-9051-C276-1AF23D8FC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61" y="1415845"/>
            <a:ext cx="5090759" cy="4574539"/>
          </a:xfr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B2CA0E-B8B0-9DE7-44BB-D84B73F51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90" b="89071" l="2743" r="95570">
                        <a14:foregroundMark x1="3165" y1="65027" x2="2743" y2="37158"/>
                        <a14:foregroundMark x1="2743" y1="37158" x2="4219" y2="49727"/>
                        <a14:foregroundMark x1="10127" y1="68306" x2="9283" y2="42077"/>
                        <a14:foregroundMark x1="9283" y1="42077" x2="15401" y2="60109"/>
                        <a14:foregroundMark x1="15401" y1="60109" x2="15401" y2="65027"/>
                        <a14:foregroundMark x1="19198" y1="64481" x2="19198" y2="36612"/>
                        <a14:foregroundMark x1="24684" y1="39891" x2="24473" y2="66667"/>
                        <a14:foregroundMark x1="25105" y1="41530" x2="31435" y2="55191"/>
                        <a14:foregroundMark x1="31435" y1="55191" x2="31435" y2="64481"/>
                        <a14:foregroundMark x1="34599" y1="44262" x2="34599" y2="67760"/>
                        <a14:foregroundMark x1="34599" y1="67760" x2="37764" y2="69945"/>
                        <a14:foregroundMark x1="46624" y1="34973" x2="47257" y2="48087"/>
                        <a14:foregroundMark x1="53376" y1="38798" x2="53376" y2="57377"/>
                        <a14:foregroundMark x1="61814" y1="40984" x2="64346" y2="50820"/>
                        <a14:foregroundMark x1="70253" y1="38798" x2="70464" y2="53005"/>
                        <a14:foregroundMark x1="78270" y1="37158" x2="78270" y2="55738"/>
                        <a14:foregroundMark x1="84810" y1="42623" x2="84388" y2="54645"/>
                        <a14:foregroundMark x1="95570" y1="40437" x2="95570" y2="61202"/>
                        <a14:foregroundMark x1="15190" y1="45355" x2="14135" y2="53552"/>
                        <a14:foregroundMark x1="18987" y1="39344" x2="19620" y2="62842"/>
                        <a14:foregroundMark x1="9916" y1="41530" x2="9916" y2="41530"/>
                        <a14:foregroundMark x1="11181" y1="50273" x2="14346" y2="55738"/>
                        <a14:foregroundMark x1="18776" y1="57377" x2="18776" y2="42077"/>
                        <a14:foregroundMark x1="85654" y1="66120" x2="89030" y2="65027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902" y="5442155"/>
            <a:ext cx="5090759" cy="19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2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DFE1-248A-3C32-502F-58FFA137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Final</a:t>
            </a:r>
            <a:r>
              <a:rPr lang="en-GB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D533F-B7C3-45A5-981A-2BE27363F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The SQL analysis, forensic timeline, and alibi contradictions converge to spotlight </a:t>
            </a:r>
            <a:r>
              <a:rPr lang="en-GB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Robin Ahmed</a:t>
            </a:r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as the prime suspect. His presence, timing, and false alibi place him at the heart of the crime.</a:t>
            </a:r>
          </a:p>
        </p:txBody>
      </p:sp>
    </p:spTree>
    <p:extLst>
      <p:ext uri="{BB962C8B-B14F-4D97-AF65-F5344CB8AC3E}">
        <p14:creationId xmlns:p14="http://schemas.microsoft.com/office/powerpoint/2010/main" val="267974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460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Office Theme</vt:lpstr>
      <vt:lpstr>Solving the Murder of Roland Greene</vt:lpstr>
      <vt:lpstr>Project Overview</vt:lpstr>
      <vt:lpstr>PowerPoint Presentation</vt:lpstr>
      <vt:lpstr>Investigation Objectives</vt:lpstr>
      <vt:lpstr>PowerPoint Presentation</vt:lpstr>
      <vt:lpstr>PowerPoint Presentation</vt:lpstr>
      <vt:lpstr>Key Findings</vt:lpstr>
      <vt:lpstr>Conclusion</vt:lpstr>
      <vt:lpstr>Final Thought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the Murder of Roland Greene</dc:title>
  <dc:creator>EZINNE CHUKWUEKE</dc:creator>
  <cp:lastModifiedBy>EZINNE CHUKWUEKE</cp:lastModifiedBy>
  <cp:revision>31</cp:revision>
  <dcterms:created xsi:type="dcterms:W3CDTF">2025-10-03T17:40:58Z</dcterms:created>
  <dcterms:modified xsi:type="dcterms:W3CDTF">2025-10-04T12:22:51Z</dcterms:modified>
</cp:coreProperties>
</file>